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9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image" Target="../media/image9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gif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image" Target="../media/image9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E9584-C587-8946-8305-AA3E184A813F}" type="doc">
      <dgm:prSet loTypeId="urn:microsoft.com/office/officeart/2005/8/layout/default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DCA0C15-FB48-9B4F-8354-2C552BA4DCED}">
      <dgm:prSet phldrT="[Text]"/>
      <dgm:spPr/>
      <dgm:t>
        <a:bodyPr/>
        <a:lstStyle/>
        <a:p>
          <a:r>
            <a:rPr lang="en-US" i="1" dirty="0" smtClean="0"/>
            <a:t>Away </a:t>
          </a:r>
          <a:r>
            <a:rPr lang="en-US" i="0" dirty="0" smtClean="0"/>
            <a:t>focuses on three families embarking on their summer holiday at the end of the year. The families are seen as a cross section of the Australian community at the time and they have different life experiences, aspirations and attitudes.</a:t>
          </a:r>
          <a:endParaRPr lang="en-US" i="0" dirty="0"/>
        </a:p>
      </dgm:t>
    </dgm:pt>
    <dgm:pt modelId="{12A2A1CC-BDF3-3C4E-AF1F-2ED626E19C84}" type="parTrans" cxnId="{65C8CD20-12D2-3247-88F6-5D7B9C0AB185}">
      <dgm:prSet/>
      <dgm:spPr/>
      <dgm:t>
        <a:bodyPr/>
        <a:lstStyle/>
        <a:p>
          <a:endParaRPr lang="en-US"/>
        </a:p>
      </dgm:t>
    </dgm:pt>
    <dgm:pt modelId="{3301CAA8-2A06-EA4C-B491-1CB9A436D470}" type="sibTrans" cxnId="{65C8CD20-12D2-3247-88F6-5D7B9C0AB185}">
      <dgm:prSet/>
      <dgm:spPr/>
      <dgm:t>
        <a:bodyPr/>
        <a:lstStyle/>
        <a:p>
          <a:endParaRPr lang="en-US"/>
        </a:p>
      </dgm:t>
    </dgm:pt>
    <dgm:pt modelId="{779FA97A-4C18-DD46-BDAE-52573CE2A3C6}" type="pres">
      <dgm:prSet presAssocID="{AB2E9584-C587-8946-8305-AA3E184A81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787E1-60F2-9346-A917-29CFAFBC8B20}" type="pres">
      <dgm:prSet presAssocID="{2DCA0C15-FB48-9B4F-8354-2C552BA4DCE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78EFCD-73DB-0D43-B0FE-3EA30F90EA97}" type="presOf" srcId="{AB2E9584-C587-8946-8305-AA3E184A813F}" destId="{779FA97A-4C18-DD46-BDAE-52573CE2A3C6}" srcOrd="0" destOrd="0" presId="urn:microsoft.com/office/officeart/2005/8/layout/default"/>
    <dgm:cxn modelId="{65C8CD20-12D2-3247-88F6-5D7B9C0AB185}" srcId="{AB2E9584-C587-8946-8305-AA3E184A813F}" destId="{2DCA0C15-FB48-9B4F-8354-2C552BA4DCED}" srcOrd="0" destOrd="0" parTransId="{12A2A1CC-BDF3-3C4E-AF1F-2ED626E19C84}" sibTransId="{3301CAA8-2A06-EA4C-B491-1CB9A436D470}"/>
    <dgm:cxn modelId="{009CF5A7-62A2-E041-8AB5-6BF56CEF4539}" type="presOf" srcId="{2DCA0C15-FB48-9B4F-8354-2C552BA4DCED}" destId="{9E9787E1-60F2-9346-A917-29CFAFBC8B20}" srcOrd="0" destOrd="0" presId="urn:microsoft.com/office/officeart/2005/8/layout/default"/>
    <dgm:cxn modelId="{531B22DC-2C22-224D-8DAA-B2457D510230}" type="presParOf" srcId="{779FA97A-4C18-DD46-BDAE-52573CE2A3C6}" destId="{9E9787E1-60F2-9346-A917-29CFAFBC8B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BF7EA3-3D70-E24C-BA91-ED93EE9F3C47}" type="doc">
      <dgm:prSet loTypeId="urn:microsoft.com/office/officeart/2005/8/layout/vList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AACF91-3604-0446-A9AF-D3C5B2F8CF12}">
      <dgm:prSet phldrT="[Text]"/>
      <dgm:spPr/>
      <dgm:t>
        <a:bodyPr/>
        <a:lstStyle/>
        <a:p>
          <a:r>
            <a:rPr lang="en-US" dirty="0" smtClean="0"/>
            <a:t>Christmas Present</a:t>
          </a:r>
          <a:endParaRPr lang="en-US" dirty="0"/>
        </a:p>
      </dgm:t>
    </dgm:pt>
    <dgm:pt modelId="{3B22BB33-B4F6-CD43-B54E-6EFC316D4DBF}" type="parTrans" cxnId="{4B9E946D-A1C4-3B42-B8E8-17CE6031FB00}">
      <dgm:prSet/>
      <dgm:spPr/>
      <dgm:t>
        <a:bodyPr/>
        <a:lstStyle/>
        <a:p>
          <a:endParaRPr lang="en-US"/>
        </a:p>
      </dgm:t>
    </dgm:pt>
    <dgm:pt modelId="{E0908140-B922-3947-AE36-BC3AC553082A}" type="sibTrans" cxnId="{4B9E946D-A1C4-3B42-B8E8-17CE6031FB00}">
      <dgm:prSet/>
      <dgm:spPr/>
      <dgm:t>
        <a:bodyPr/>
        <a:lstStyle/>
        <a:p>
          <a:endParaRPr lang="en-US"/>
        </a:p>
      </dgm:t>
    </dgm:pt>
    <dgm:pt modelId="{323FAC2E-6164-2F42-922A-7D9A080B1549}">
      <dgm:prSet phldrT="[Text]"/>
      <dgm:spPr/>
      <dgm:t>
        <a:bodyPr/>
        <a:lstStyle/>
        <a:p>
          <a:r>
            <a:rPr lang="en-US" dirty="0" smtClean="0"/>
            <a:t>The Beach</a:t>
          </a:r>
          <a:endParaRPr lang="en-US" dirty="0"/>
        </a:p>
      </dgm:t>
    </dgm:pt>
    <dgm:pt modelId="{8436F108-94E9-FF4E-BED8-D16506ACF0E2}" type="parTrans" cxnId="{92C98C62-38CD-A84F-9EA4-B271404ACA93}">
      <dgm:prSet/>
      <dgm:spPr/>
      <dgm:t>
        <a:bodyPr/>
        <a:lstStyle/>
        <a:p>
          <a:endParaRPr lang="en-US"/>
        </a:p>
      </dgm:t>
    </dgm:pt>
    <dgm:pt modelId="{20093CC3-A175-504E-AB6F-A02A794CA557}" type="sibTrans" cxnId="{92C98C62-38CD-A84F-9EA4-B271404ACA93}">
      <dgm:prSet/>
      <dgm:spPr/>
      <dgm:t>
        <a:bodyPr/>
        <a:lstStyle/>
        <a:p>
          <a:endParaRPr lang="en-US"/>
        </a:p>
      </dgm:t>
    </dgm:pt>
    <dgm:pt modelId="{A4EDB8B6-4876-AD4C-90CC-502B88797B61}">
      <dgm:prSet phldrT="[Text]"/>
      <dgm:spPr/>
      <dgm:t>
        <a:bodyPr/>
        <a:lstStyle/>
        <a:p>
          <a:r>
            <a:rPr lang="en-US" dirty="0" smtClean="0"/>
            <a:t>The Shells</a:t>
          </a:r>
          <a:endParaRPr lang="en-US" dirty="0"/>
        </a:p>
      </dgm:t>
    </dgm:pt>
    <dgm:pt modelId="{21D13422-D0DE-A34C-A665-7700F3C588FD}" type="parTrans" cxnId="{67CC3484-17A3-964C-8857-347A8D590BDD}">
      <dgm:prSet/>
      <dgm:spPr/>
      <dgm:t>
        <a:bodyPr/>
        <a:lstStyle/>
        <a:p>
          <a:endParaRPr lang="en-US"/>
        </a:p>
      </dgm:t>
    </dgm:pt>
    <dgm:pt modelId="{CDE0DE36-DAA7-FD40-A956-527314C806BD}" type="sibTrans" cxnId="{67CC3484-17A3-964C-8857-347A8D590BDD}">
      <dgm:prSet/>
      <dgm:spPr/>
      <dgm:t>
        <a:bodyPr/>
        <a:lstStyle/>
        <a:p>
          <a:endParaRPr lang="en-US"/>
        </a:p>
      </dgm:t>
    </dgm:pt>
    <dgm:pt modelId="{02147CF4-BC56-2B43-B8E5-1881C50D2F9D}">
      <dgm:prSet/>
      <dgm:spPr/>
      <dgm:t>
        <a:bodyPr/>
        <a:lstStyle/>
        <a:p>
          <a:r>
            <a:rPr lang="en-US" dirty="0" smtClean="0"/>
            <a:t>The Bonfire</a:t>
          </a:r>
          <a:endParaRPr lang="en-US" dirty="0"/>
        </a:p>
      </dgm:t>
    </dgm:pt>
    <dgm:pt modelId="{5E5B409E-A8AA-B142-B1FD-43BA986E4E05}" type="parTrans" cxnId="{45343550-6961-C54E-B883-D92F4A1C3EA1}">
      <dgm:prSet/>
      <dgm:spPr/>
      <dgm:t>
        <a:bodyPr/>
        <a:lstStyle/>
        <a:p>
          <a:endParaRPr lang="en-US"/>
        </a:p>
      </dgm:t>
    </dgm:pt>
    <dgm:pt modelId="{48FEAB88-C3F7-F141-8BBB-3E80D1389FB8}" type="sibTrans" cxnId="{45343550-6961-C54E-B883-D92F4A1C3EA1}">
      <dgm:prSet/>
      <dgm:spPr/>
      <dgm:t>
        <a:bodyPr/>
        <a:lstStyle/>
        <a:p>
          <a:endParaRPr lang="en-US"/>
        </a:p>
      </dgm:t>
    </dgm:pt>
    <dgm:pt modelId="{617071E1-8764-EA42-B728-4217E73EB1E9}">
      <dgm:prSet/>
      <dgm:spPr/>
      <dgm:t>
        <a:bodyPr/>
        <a:lstStyle/>
        <a:p>
          <a:r>
            <a:rPr lang="en-US" dirty="0" smtClean="0"/>
            <a:t>The Storm</a:t>
          </a:r>
          <a:endParaRPr lang="en-US" dirty="0"/>
        </a:p>
      </dgm:t>
    </dgm:pt>
    <dgm:pt modelId="{A3E6891D-0397-D044-AB0D-60B1012EF284}" type="parTrans" cxnId="{67BB7440-86F7-2D47-964B-7AF03F6C76B4}">
      <dgm:prSet/>
      <dgm:spPr/>
      <dgm:t>
        <a:bodyPr/>
        <a:lstStyle/>
        <a:p>
          <a:endParaRPr lang="en-US"/>
        </a:p>
      </dgm:t>
    </dgm:pt>
    <dgm:pt modelId="{B83A84CF-A2BD-364E-BEA4-5D8D501FB4A9}" type="sibTrans" cxnId="{67BB7440-86F7-2D47-964B-7AF03F6C76B4}">
      <dgm:prSet/>
      <dgm:spPr/>
      <dgm:t>
        <a:bodyPr/>
        <a:lstStyle/>
        <a:p>
          <a:endParaRPr lang="en-US"/>
        </a:p>
      </dgm:t>
    </dgm:pt>
    <dgm:pt modelId="{9D384C22-6F57-7C4B-9AC9-DEF068A3C900}" type="pres">
      <dgm:prSet presAssocID="{F4BF7EA3-3D70-E24C-BA91-ED93EE9F3C4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646CFC-8D35-6142-AD56-80DE3F248DBD}" type="pres">
      <dgm:prSet presAssocID="{15AACF91-3604-0446-A9AF-D3C5B2F8CF12}" presName="comp" presStyleCnt="0"/>
      <dgm:spPr/>
    </dgm:pt>
    <dgm:pt modelId="{CC2BFD91-CCF3-844C-9FF4-C5AF5114691A}" type="pres">
      <dgm:prSet presAssocID="{15AACF91-3604-0446-A9AF-D3C5B2F8CF12}" presName="box" presStyleLbl="node1" presStyleIdx="0" presStyleCnt="5"/>
      <dgm:spPr/>
      <dgm:t>
        <a:bodyPr/>
        <a:lstStyle/>
        <a:p>
          <a:endParaRPr lang="en-US"/>
        </a:p>
      </dgm:t>
    </dgm:pt>
    <dgm:pt modelId="{EF8ECD3B-CFA3-9447-AFF9-7E8ED313C445}" type="pres">
      <dgm:prSet presAssocID="{15AACF91-3604-0446-A9AF-D3C5B2F8CF12}" presName="img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</dgm:spPr>
    </dgm:pt>
    <dgm:pt modelId="{D688E61E-9098-744E-AD0A-84D4D03E688A}" type="pres">
      <dgm:prSet presAssocID="{15AACF91-3604-0446-A9AF-D3C5B2F8CF12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454C7-5F0C-8249-8CE1-E268CCDE3B2C}" type="pres">
      <dgm:prSet presAssocID="{E0908140-B922-3947-AE36-BC3AC553082A}" presName="spacer" presStyleCnt="0"/>
      <dgm:spPr/>
    </dgm:pt>
    <dgm:pt modelId="{25431781-8B9C-204C-A344-2F4043718626}" type="pres">
      <dgm:prSet presAssocID="{323FAC2E-6164-2F42-922A-7D9A080B1549}" presName="comp" presStyleCnt="0"/>
      <dgm:spPr/>
    </dgm:pt>
    <dgm:pt modelId="{67D2099D-90E2-484D-833C-2C9289D0F1F3}" type="pres">
      <dgm:prSet presAssocID="{323FAC2E-6164-2F42-922A-7D9A080B1549}" presName="box" presStyleLbl="node1" presStyleIdx="1" presStyleCnt="5"/>
      <dgm:spPr/>
      <dgm:t>
        <a:bodyPr/>
        <a:lstStyle/>
        <a:p>
          <a:endParaRPr lang="en-US"/>
        </a:p>
      </dgm:t>
    </dgm:pt>
    <dgm:pt modelId="{8FA1A2D5-57C8-1B44-BCD9-2CFD5E262D06}" type="pres">
      <dgm:prSet presAssocID="{323FAC2E-6164-2F42-922A-7D9A080B1549}" presName="img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7000" b="-97000"/>
          </a:stretch>
        </a:blipFill>
      </dgm:spPr>
    </dgm:pt>
    <dgm:pt modelId="{5E450DD2-C428-B64A-AD21-C7FDC29C08F4}" type="pres">
      <dgm:prSet presAssocID="{323FAC2E-6164-2F42-922A-7D9A080B1549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2E7C-8ECD-F149-86CE-886E1837BDF6}" type="pres">
      <dgm:prSet presAssocID="{20093CC3-A175-504E-AB6F-A02A794CA557}" presName="spacer" presStyleCnt="0"/>
      <dgm:spPr/>
    </dgm:pt>
    <dgm:pt modelId="{C6C09988-9E24-7744-89A6-BBBC012C7CE9}" type="pres">
      <dgm:prSet presAssocID="{A4EDB8B6-4876-AD4C-90CC-502B88797B61}" presName="comp" presStyleCnt="0"/>
      <dgm:spPr/>
    </dgm:pt>
    <dgm:pt modelId="{A302B742-DAAD-574A-ABF7-B9CF78E002B8}" type="pres">
      <dgm:prSet presAssocID="{A4EDB8B6-4876-AD4C-90CC-502B88797B61}" presName="box" presStyleLbl="node1" presStyleIdx="2" presStyleCnt="5"/>
      <dgm:spPr/>
      <dgm:t>
        <a:bodyPr/>
        <a:lstStyle/>
        <a:p>
          <a:endParaRPr lang="en-US"/>
        </a:p>
      </dgm:t>
    </dgm:pt>
    <dgm:pt modelId="{1FBE3950-521F-0449-97B6-1C78DEE3A3FA}" type="pres">
      <dgm:prSet presAssocID="{A4EDB8B6-4876-AD4C-90CC-502B88797B61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</dgm:spPr>
    </dgm:pt>
    <dgm:pt modelId="{A057D7ED-A73C-BF4D-8C8E-727FA7EB3CE2}" type="pres">
      <dgm:prSet presAssocID="{A4EDB8B6-4876-AD4C-90CC-502B88797B61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7F15F-3235-3740-A47D-8F4E81FDD18E}" type="pres">
      <dgm:prSet presAssocID="{CDE0DE36-DAA7-FD40-A956-527314C806BD}" presName="spacer" presStyleCnt="0"/>
      <dgm:spPr/>
    </dgm:pt>
    <dgm:pt modelId="{6272D47C-7DB6-8B48-868D-752F5B61C370}" type="pres">
      <dgm:prSet presAssocID="{02147CF4-BC56-2B43-B8E5-1881C50D2F9D}" presName="comp" presStyleCnt="0"/>
      <dgm:spPr/>
    </dgm:pt>
    <dgm:pt modelId="{5AD06B75-B1A9-B04E-B345-23F939A7DB98}" type="pres">
      <dgm:prSet presAssocID="{02147CF4-BC56-2B43-B8E5-1881C50D2F9D}" presName="box" presStyleLbl="node1" presStyleIdx="3" presStyleCnt="5"/>
      <dgm:spPr/>
      <dgm:t>
        <a:bodyPr/>
        <a:lstStyle/>
        <a:p>
          <a:endParaRPr lang="en-US"/>
        </a:p>
      </dgm:t>
    </dgm:pt>
    <dgm:pt modelId="{7C9D6EBC-2CF3-0E4F-AC06-F368315F85A2}" type="pres">
      <dgm:prSet presAssocID="{02147CF4-BC56-2B43-B8E5-1881C50D2F9D}" presName="img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1000" b="-121000"/>
          </a:stretch>
        </a:blipFill>
      </dgm:spPr>
    </dgm:pt>
    <dgm:pt modelId="{C35113A8-8108-1343-862B-7AAEE363B5A8}" type="pres">
      <dgm:prSet presAssocID="{02147CF4-BC56-2B43-B8E5-1881C50D2F9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35AC3-CFFD-1A49-BEE0-F32A6BB27240}" type="pres">
      <dgm:prSet presAssocID="{48FEAB88-C3F7-F141-8BBB-3E80D1389FB8}" presName="spacer" presStyleCnt="0"/>
      <dgm:spPr/>
    </dgm:pt>
    <dgm:pt modelId="{EFCB2431-EC51-6A45-8025-5315AE59109D}" type="pres">
      <dgm:prSet presAssocID="{617071E1-8764-EA42-B728-4217E73EB1E9}" presName="comp" presStyleCnt="0"/>
      <dgm:spPr/>
    </dgm:pt>
    <dgm:pt modelId="{E2692CAE-D885-9246-9859-B5BCC0F89F9E}" type="pres">
      <dgm:prSet presAssocID="{617071E1-8764-EA42-B728-4217E73EB1E9}" presName="box" presStyleLbl="node1" presStyleIdx="4" presStyleCnt="5"/>
      <dgm:spPr/>
      <dgm:t>
        <a:bodyPr/>
        <a:lstStyle/>
        <a:p>
          <a:endParaRPr lang="en-US"/>
        </a:p>
      </dgm:t>
    </dgm:pt>
    <dgm:pt modelId="{737459AF-ABC7-A44D-A1F5-6938442C7999}" type="pres">
      <dgm:prSet presAssocID="{617071E1-8764-EA42-B728-4217E73EB1E9}" presName="img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</dgm:spPr>
    </dgm:pt>
    <dgm:pt modelId="{06F9DA9C-F488-434B-B0BE-3BBE9B1256A9}" type="pres">
      <dgm:prSet presAssocID="{617071E1-8764-EA42-B728-4217E73EB1E9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3B2043-1302-7A4E-AD39-B27B5A664DC1}" type="presOf" srcId="{15AACF91-3604-0446-A9AF-D3C5B2F8CF12}" destId="{D688E61E-9098-744E-AD0A-84D4D03E688A}" srcOrd="1" destOrd="0" presId="urn:microsoft.com/office/officeart/2005/8/layout/vList4"/>
    <dgm:cxn modelId="{C407AB57-FEE7-8D4E-8DA2-D257F7B294A0}" type="presOf" srcId="{617071E1-8764-EA42-B728-4217E73EB1E9}" destId="{06F9DA9C-F488-434B-B0BE-3BBE9B1256A9}" srcOrd="1" destOrd="0" presId="urn:microsoft.com/office/officeart/2005/8/layout/vList4"/>
    <dgm:cxn modelId="{92C98C62-38CD-A84F-9EA4-B271404ACA93}" srcId="{F4BF7EA3-3D70-E24C-BA91-ED93EE9F3C47}" destId="{323FAC2E-6164-2F42-922A-7D9A080B1549}" srcOrd="1" destOrd="0" parTransId="{8436F108-94E9-FF4E-BED8-D16506ACF0E2}" sibTransId="{20093CC3-A175-504E-AB6F-A02A794CA557}"/>
    <dgm:cxn modelId="{67BB7440-86F7-2D47-964B-7AF03F6C76B4}" srcId="{F4BF7EA3-3D70-E24C-BA91-ED93EE9F3C47}" destId="{617071E1-8764-EA42-B728-4217E73EB1E9}" srcOrd="4" destOrd="0" parTransId="{A3E6891D-0397-D044-AB0D-60B1012EF284}" sibTransId="{B83A84CF-A2BD-364E-BEA4-5D8D501FB4A9}"/>
    <dgm:cxn modelId="{1A3DABEB-64D3-4E41-B399-29E88BFD3AF5}" type="presOf" srcId="{323FAC2E-6164-2F42-922A-7D9A080B1549}" destId="{67D2099D-90E2-484D-833C-2C9289D0F1F3}" srcOrd="0" destOrd="0" presId="urn:microsoft.com/office/officeart/2005/8/layout/vList4"/>
    <dgm:cxn modelId="{45343550-6961-C54E-B883-D92F4A1C3EA1}" srcId="{F4BF7EA3-3D70-E24C-BA91-ED93EE9F3C47}" destId="{02147CF4-BC56-2B43-B8E5-1881C50D2F9D}" srcOrd="3" destOrd="0" parTransId="{5E5B409E-A8AA-B142-B1FD-43BA986E4E05}" sibTransId="{48FEAB88-C3F7-F141-8BBB-3E80D1389FB8}"/>
    <dgm:cxn modelId="{4B9E946D-A1C4-3B42-B8E8-17CE6031FB00}" srcId="{F4BF7EA3-3D70-E24C-BA91-ED93EE9F3C47}" destId="{15AACF91-3604-0446-A9AF-D3C5B2F8CF12}" srcOrd="0" destOrd="0" parTransId="{3B22BB33-B4F6-CD43-B54E-6EFC316D4DBF}" sibTransId="{E0908140-B922-3947-AE36-BC3AC553082A}"/>
    <dgm:cxn modelId="{67CC3484-17A3-964C-8857-347A8D590BDD}" srcId="{F4BF7EA3-3D70-E24C-BA91-ED93EE9F3C47}" destId="{A4EDB8B6-4876-AD4C-90CC-502B88797B61}" srcOrd="2" destOrd="0" parTransId="{21D13422-D0DE-A34C-A665-7700F3C588FD}" sibTransId="{CDE0DE36-DAA7-FD40-A956-527314C806BD}"/>
    <dgm:cxn modelId="{CA60AD60-F455-FB43-ABEE-809E4F5D44F5}" type="presOf" srcId="{A4EDB8B6-4876-AD4C-90CC-502B88797B61}" destId="{A057D7ED-A73C-BF4D-8C8E-727FA7EB3CE2}" srcOrd="1" destOrd="0" presId="urn:microsoft.com/office/officeart/2005/8/layout/vList4"/>
    <dgm:cxn modelId="{D92F34AB-9BA7-B149-BB92-C967E6A7ACD5}" type="presOf" srcId="{02147CF4-BC56-2B43-B8E5-1881C50D2F9D}" destId="{5AD06B75-B1A9-B04E-B345-23F939A7DB98}" srcOrd="0" destOrd="0" presId="urn:microsoft.com/office/officeart/2005/8/layout/vList4"/>
    <dgm:cxn modelId="{57A749C7-56F7-6B4E-AC14-BB973FAD1737}" type="presOf" srcId="{617071E1-8764-EA42-B728-4217E73EB1E9}" destId="{E2692CAE-D885-9246-9859-B5BCC0F89F9E}" srcOrd="0" destOrd="0" presId="urn:microsoft.com/office/officeart/2005/8/layout/vList4"/>
    <dgm:cxn modelId="{0A244D9F-B8E7-FA41-AF3B-B6C0C42552F1}" type="presOf" srcId="{F4BF7EA3-3D70-E24C-BA91-ED93EE9F3C47}" destId="{9D384C22-6F57-7C4B-9AC9-DEF068A3C900}" srcOrd="0" destOrd="0" presId="urn:microsoft.com/office/officeart/2005/8/layout/vList4"/>
    <dgm:cxn modelId="{2F92236A-D0C9-B445-8C81-25107F0FF66B}" type="presOf" srcId="{A4EDB8B6-4876-AD4C-90CC-502B88797B61}" destId="{A302B742-DAAD-574A-ABF7-B9CF78E002B8}" srcOrd="0" destOrd="0" presId="urn:microsoft.com/office/officeart/2005/8/layout/vList4"/>
    <dgm:cxn modelId="{42DA80CF-DE24-1B48-B3B9-F53431D75789}" type="presOf" srcId="{02147CF4-BC56-2B43-B8E5-1881C50D2F9D}" destId="{C35113A8-8108-1343-862B-7AAEE363B5A8}" srcOrd="1" destOrd="0" presId="urn:microsoft.com/office/officeart/2005/8/layout/vList4"/>
    <dgm:cxn modelId="{BE005763-AC5E-0A4C-B2C4-E4CB913F5104}" type="presOf" srcId="{323FAC2E-6164-2F42-922A-7D9A080B1549}" destId="{5E450DD2-C428-B64A-AD21-C7FDC29C08F4}" srcOrd="1" destOrd="0" presId="urn:microsoft.com/office/officeart/2005/8/layout/vList4"/>
    <dgm:cxn modelId="{D9067738-8FBD-E547-BC82-08AEF5C894E6}" type="presOf" srcId="{15AACF91-3604-0446-A9AF-D3C5B2F8CF12}" destId="{CC2BFD91-CCF3-844C-9FF4-C5AF5114691A}" srcOrd="0" destOrd="0" presId="urn:microsoft.com/office/officeart/2005/8/layout/vList4"/>
    <dgm:cxn modelId="{1FB870C4-2024-F54F-A0FB-7C77665A005D}" type="presParOf" srcId="{9D384C22-6F57-7C4B-9AC9-DEF068A3C900}" destId="{EE646CFC-8D35-6142-AD56-80DE3F248DBD}" srcOrd="0" destOrd="0" presId="urn:microsoft.com/office/officeart/2005/8/layout/vList4"/>
    <dgm:cxn modelId="{74B9C35E-30EA-A747-A21C-164C2939FBB9}" type="presParOf" srcId="{EE646CFC-8D35-6142-AD56-80DE3F248DBD}" destId="{CC2BFD91-CCF3-844C-9FF4-C5AF5114691A}" srcOrd="0" destOrd="0" presId="urn:microsoft.com/office/officeart/2005/8/layout/vList4"/>
    <dgm:cxn modelId="{70DB16C6-EED5-B14F-9B1F-E828CA979F0F}" type="presParOf" srcId="{EE646CFC-8D35-6142-AD56-80DE3F248DBD}" destId="{EF8ECD3B-CFA3-9447-AFF9-7E8ED313C445}" srcOrd="1" destOrd="0" presId="urn:microsoft.com/office/officeart/2005/8/layout/vList4"/>
    <dgm:cxn modelId="{CD5F941E-0461-3140-BED5-DBC29DA543D7}" type="presParOf" srcId="{EE646CFC-8D35-6142-AD56-80DE3F248DBD}" destId="{D688E61E-9098-744E-AD0A-84D4D03E688A}" srcOrd="2" destOrd="0" presId="urn:microsoft.com/office/officeart/2005/8/layout/vList4"/>
    <dgm:cxn modelId="{F17A66CC-951C-B544-B4FE-91B1FD2BFC58}" type="presParOf" srcId="{9D384C22-6F57-7C4B-9AC9-DEF068A3C900}" destId="{C8B454C7-5F0C-8249-8CE1-E268CCDE3B2C}" srcOrd="1" destOrd="0" presId="urn:microsoft.com/office/officeart/2005/8/layout/vList4"/>
    <dgm:cxn modelId="{8A07C916-7374-1742-99DA-FAAB99EC40D1}" type="presParOf" srcId="{9D384C22-6F57-7C4B-9AC9-DEF068A3C900}" destId="{25431781-8B9C-204C-A344-2F4043718626}" srcOrd="2" destOrd="0" presId="urn:microsoft.com/office/officeart/2005/8/layout/vList4"/>
    <dgm:cxn modelId="{83AE60EF-99ED-D74F-95FE-FF5A3F301147}" type="presParOf" srcId="{25431781-8B9C-204C-A344-2F4043718626}" destId="{67D2099D-90E2-484D-833C-2C9289D0F1F3}" srcOrd="0" destOrd="0" presId="urn:microsoft.com/office/officeart/2005/8/layout/vList4"/>
    <dgm:cxn modelId="{502930B3-7135-524B-9548-0C3ED26A19BA}" type="presParOf" srcId="{25431781-8B9C-204C-A344-2F4043718626}" destId="{8FA1A2D5-57C8-1B44-BCD9-2CFD5E262D06}" srcOrd="1" destOrd="0" presId="urn:microsoft.com/office/officeart/2005/8/layout/vList4"/>
    <dgm:cxn modelId="{32FB1CD3-D1DF-9D49-B889-0D5C160F82BF}" type="presParOf" srcId="{25431781-8B9C-204C-A344-2F4043718626}" destId="{5E450DD2-C428-B64A-AD21-C7FDC29C08F4}" srcOrd="2" destOrd="0" presId="urn:microsoft.com/office/officeart/2005/8/layout/vList4"/>
    <dgm:cxn modelId="{FCF6D692-68CC-CA48-9E6F-E9BBE6E715DD}" type="presParOf" srcId="{9D384C22-6F57-7C4B-9AC9-DEF068A3C900}" destId="{66312E7C-8ECD-F149-86CE-886E1837BDF6}" srcOrd="3" destOrd="0" presId="urn:microsoft.com/office/officeart/2005/8/layout/vList4"/>
    <dgm:cxn modelId="{9E7B3229-7474-CA48-B2C6-E74944CA680A}" type="presParOf" srcId="{9D384C22-6F57-7C4B-9AC9-DEF068A3C900}" destId="{C6C09988-9E24-7744-89A6-BBBC012C7CE9}" srcOrd="4" destOrd="0" presId="urn:microsoft.com/office/officeart/2005/8/layout/vList4"/>
    <dgm:cxn modelId="{1165775E-CEFB-CE44-B644-5F19FB2D12E4}" type="presParOf" srcId="{C6C09988-9E24-7744-89A6-BBBC012C7CE9}" destId="{A302B742-DAAD-574A-ABF7-B9CF78E002B8}" srcOrd="0" destOrd="0" presId="urn:microsoft.com/office/officeart/2005/8/layout/vList4"/>
    <dgm:cxn modelId="{04E36939-36F0-D445-A429-47D2E312678A}" type="presParOf" srcId="{C6C09988-9E24-7744-89A6-BBBC012C7CE9}" destId="{1FBE3950-521F-0449-97B6-1C78DEE3A3FA}" srcOrd="1" destOrd="0" presId="urn:microsoft.com/office/officeart/2005/8/layout/vList4"/>
    <dgm:cxn modelId="{5A5693AF-2C09-2340-A395-90F9CA4FBBD7}" type="presParOf" srcId="{C6C09988-9E24-7744-89A6-BBBC012C7CE9}" destId="{A057D7ED-A73C-BF4D-8C8E-727FA7EB3CE2}" srcOrd="2" destOrd="0" presId="urn:microsoft.com/office/officeart/2005/8/layout/vList4"/>
    <dgm:cxn modelId="{87199231-C51D-9744-8702-F1ACE3CA3C92}" type="presParOf" srcId="{9D384C22-6F57-7C4B-9AC9-DEF068A3C900}" destId="{1FC7F15F-3235-3740-A47D-8F4E81FDD18E}" srcOrd="5" destOrd="0" presId="urn:microsoft.com/office/officeart/2005/8/layout/vList4"/>
    <dgm:cxn modelId="{55118B5E-F5B8-534E-A985-79C2D57FE261}" type="presParOf" srcId="{9D384C22-6F57-7C4B-9AC9-DEF068A3C900}" destId="{6272D47C-7DB6-8B48-868D-752F5B61C370}" srcOrd="6" destOrd="0" presId="urn:microsoft.com/office/officeart/2005/8/layout/vList4"/>
    <dgm:cxn modelId="{D37AB3CF-890E-1343-9911-C406420B44D5}" type="presParOf" srcId="{6272D47C-7DB6-8B48-868D-752F5B61C370}" destId="{5AD06B75-B1A9-B04E-B345-23F939A7DB98}" srcOrd="0" destOrd="0" presId="urn:microsoft.com/office/officeart/2005/8/layout/vList4"/>
    <dgm:cxn modelId="{D1924E6A-A096-E145-AF57-8279FE1A3A0A}" type="presParOf" srcId="{6272D47C-7DB6-8B48-868D-752F5B61C370}" destId="{7C9D6EBC-2CF3-0E4F-AC06-F368315F85A2}" srcOrd="1" destOrd="0" presId="urn:microsoft.com/office/officeart/2005/8/layout/vList4"/>
    <dgm:cxn modelId="{E3635818-98CF-FD47-B125-0FC859345297}" type="presParOf" srcId="{6272D47C-7DB6-8B48-868D-752F5B61C370}" destId="{C35113A8-8108-1343-862B-7AAEE363B5A8}" srcOrd="2" destOrd="0" presId="urn:microsoft.com/office/officeart/2005/8/layout/vList4"/>
    <dgm:cxn modelId="{5F9CC038-051D-5440-ABE6-7F111B513A24}" type="presParOf" srcId="{9D384C22-6F57-7C4B-9AC9-DEF068A3C900}" destId="{12E35AC3-CFFD-1A49-BEE0-F32A6BB27240}" srcOrd="7" destOrd="0" presId="urn:microsoft.com/office/officeart/2005/8/layout/vList4"/>
    <dgm:cxn modelId="{C3285023-E35A-FC47-9A8E-642E54127E1C}" type="presParOf" srcId="{9D384C22-6F57-7C4B-9AC9-DEF068A3C900}" destId="{EFCB2431-EC51-6A45-8025-5315AE59109D}" srcOrd="8" destOrd="0" presId="urn:microsoft.com/office/officeart/2005/8/layout/vList4"/>
    <dgm:cxn modelId="{498984E9-ACBE-7A4E-B6F2-724611265F16}" type="presParOf" srcId="{EFCB2431-EC51-6A45-8025-5315AE59109D}" destId="{E2692CAE-D885-9246-9859-B5BCC0F89F9E}" srcOrd="0" destOrd="0" presId="urn:microsoft.com/office/officeart/2005/8/layout/vList4"/>
    <dgm:cxn modelId="{15B04B87-11AC-614E-8FCF-91E2058ACE46}" type="presParOf" srcId="{EFCB2431-EC51-6A45-8025-5315AE59109D}" destId="{737459AF-ABC7-A44D-A1F5-6938442C7999}" srcOrd="1" destOrd="0" presId="urn:microsoft.com/office/officeart/2005/8/layout/vList4"/>
    <dgm:cxn modelId="{BF15A4D3-4E47-304C-8559-556D1CE0DB1E}" type="presParOf" srcId="{EFCB2431-EC51-6A45-8025-5315AE59109D}" destId="{06F9DA9C-F488-434B-B0BE-3BBE9B1256A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E9584-C587-8946-8305-AA3E184A813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A0C15-FB48-9B4F-8354-2C552BA4DCED}">
      <dgm:prSet phldrT="[Text]"/>
      <dgm:spPr/>
      <dgm:t>
        <a:bodyPr/>
        <a:lstStyle/>
        <a:p>
          <a:r>
            <a:rPr lang="en-US" dirty="0" smtClean="0"/>
            <a:t>It is important to remember that this is a play. The theatre setting is described as minimalist so that the focus is placed on the characters and their interaction with one another.</a:t>
          </a:r>
        </a:p>
        <a:p>
          <a:r>
            <a:rPr lang="en-US" dirty="0" smtClean="0"/>
            <a:t>The ‘larger’ setting is the late 1960’s when Australia’s involvement in the Vietnam war was causing social and political criticism and dissent.</a:t>
          </a:r>
          <a:endParaRPr lang="en-US" dirty="0"/>
        </a:p>
      </dgm:t>
    </dgm:pt>
    <dgm:pt modelId="{12A2A1CC-BDF3-3C4E-AF1F-2ED626E19C84}" type="parTrans" cxnId="{65C8CD20-12D2-3247-88F6-5D7B9C0AB185}">
      <dgm:prSet/>
      <dgm:spPr/>
      <dgm:t>
        <a:bodyPr/>
        <a:lstStyle/>
        <a:p>
          <a:endParaRPr lang="en-US"/>
        </a:p>
      </dgm:t>
    </dgm:pt>
    <dgm:pt modelId="{3301CAA8-2A06-EA4C-B491-1CB9A436D470}" type="sibTrans" cxnId="{65C8CD20-12D2-3247-88F6-5D7B9C0AB185}">
      <dgm:prSet/>
      <dgm:spPr/>
      <dgm:t>
        <a:bodyPr/>
        <a:lstStyle/>
        <a:p>
          <a:endParaRPr lang="en-US"/>
        </a:p>
      </dgm:t>
    </dgm:pt>
    <dgm:pt modelId="{779FA97A-4C18-DD46-BDAE-52573CE2A3C6}" type="pres">
      <dgm:prSet presAssocID="{AB2E9584-C587-8946-8305-AA3E184A81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787E1-60F2-9346-A917-29CFAFBC8B20}" type="pres">
      <dgm:prSet presAssocID="{2DCA0C15-FB48-9B4F-8354-2C552BA4DCE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C8CD20-12D2-3247-88F6-5D7B9C0AB185}" srcId="{AB2E9584-C587-8946-8305-AA3E184A813F}" destId="{2DCA0C15-FB48-9B4F-8354-2C552BA4DCED}" srcOrd="0" destOrd="0" parTransId="{12A2A1CC-BDF3-3C4E-AF1F-2ED626E19C84}" sibTransId="{3301CAA8-2A06-EA4C-B491-1CB9A436D470}"/>
    <dgm:cxn modelId="{8BC4095D-073B-3C4F-A5C6-EE70572F9508}" type="presOf" srcId="{2DCA0C15-FB48-9B4F-8354-2C552BA4DCED}" destId="{9E9787E1-60F2-9346-A917-29CFAFBC8B20}" srcOrd="0" destOrd="0" presId="urn:microsoft.com/office/officeart/2005/8/layout/default"/>
    <dgm:cxn modelId="{29B17793-82C4-BF45-A216-F83F01E40143}" type="presOf" srcId="{AB2E9584-C587-8946-8305-AA3E184A813F}" destId="{779FA97A-4C18-DD46-BDAE-52573CE2A3C6}" srcOrd="0" destOrd="0" presId="urn:microsoft.com/office/officeart/2005/8/layout/default"/>
    <dgm:cxn modelId="{78C2D028-0AAA-4642-AF6C-8F1ED3047AB1}" type="presParOf" srcId="{779FA97A-4C18-DD46-BDAE-52573CE2A3C6}" destId="{9E9787E1-60F2-9346-A917-29CFAFBC8B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2E9584-C587-8946-8305-AA3E184A813F}" type="doc">
      <dgm:prSet loTypeId="urn:microsoft.com/office/officeart/2005/8/layout/default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DCA0C15-FB48-9B4F-8354-2C552BA4DCED}">
      <dgm:prSet phldrT="[Text]"/>
      <dgm:spPr/>
      <dgm:t>
        <a:bodyPr/>
        <a:lstStyle/>
        <a:p>
          <a:r>
            <a:rPr lang="en-US" dirty="0" smtClean="0"/>
            <a:t>The play is written in five acts, structured into overture, conflict and resolution.</a:t>
          </a:r>
          <a:endParaRPr lang="en-US" dirty="0"/>
        </a:p>
      </dgm:t>
    </dgm:pt>
    <dgm:pt modelId="{12A2A1CC-BDF3-3C4E-AF1F-2ED626E19C84}" type="parTrans" cxnId="{65C8CD20-12D2-3247-88F6-5D7B9C0AB185}">
      <dgm:prSet/>
      <dgm:spPr/>
      <dgm:t>
        <a:bodyPr/>
        <a:lstStyle/>
        <a:p>
          <a:endParaRPr lang="en-US"/>
        </a:p>
      </dgm:t>
    </dgm:pt>
    <dgm:pt modelId="{3301CAA8-2A06-EA4C-B491-1CB9A436D470}" type="sibTrans" cxnId="{65C8CD20-12D2-3247-88F6-5D7B9C0AB185}">
      <dgm:prSet/>
      <dgm:spPr/>
      <dgm:t>
        <a:bodyPr/>
        <a:lstStyle/>
        <a:p>
          <a:endParaRPr lang="en-US"/>
        </a:p>
      </dgm:t>
    </dgm:pt>
    <dgm:pt modelId="{779FA97A-4C18-DD46-BDAE-52573CE2A3C6}" type="pres">
      <dgm:prSet presAssocID="{AB2E9584-C587-8946-8305-AA3E184A81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787E1-60F2-9346-A917-29CFAFBC8B20}" type="pres">
      <dgm:prSet presAssocID="{2DCA0C15-FB48-9B4F-8354-2C552BA4DCE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C8CD20-12D2-3247-88F6-5D7B9C0AB185}" srcId="{AB2E9584-C587-8946-8305-AA3E184A813F}" destId="{2DCA0C15-FB48-9B4F-8354-2C552BA4DCED}" srcOrd="0" destOrd="0" parTransId="{12A2A1CC-BDF3-3C4E-AF1F-2ED626E19C84}" sibTransId="{3301CAA8-2A06-EA4C-B491-1CB9A436D470}"/>
    <dgm:cxn modelId="{B132BF06-E0F7-1343-ADB7-08C073EE284B}" type="presOf" srcId="{AB2E9584-C587-8946-8305-AA3E184A813F}" destId="{779FA97A-4C18-DD46-BDAE-52573CE2A3C6}" srcOrd="0" destOrd="0" presId="urn:microsoft.com/office/officeart/2005/8/layout/default"/>
    <dgm:cxn modelId="{C2EE19ED-A1A8-834C-A7CA-CB9F66021174}" type="presOf" srcId="{2DCA0C15-FB48-9B4F-8354-2C552BA4DCED}" destId="{9E9787E1-60F2-9346-A917-29CFAFBC8B20}" srcOrd="0" destOrd="0" presId="urn:microsoft.com/office/officeart/2005/8/layout/default"/>
    <dgm:cxn modelId="{BE037FD7-42C8-D24C-9907-317D9B423105}" type="presParOf" srcId="{779FA97A-4C18-DD46-BDAE-52573CE2A3C6}" destId="{9E9787E1-60F2-9346-A917-29CFAFBC8B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2E9584-C587-8946-8305-AA3E184A813F}" type="doc">
      <dgm:prSet loTypeId="urn:microsoft.com/office/officeart/2005/8/layout/default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DCA0C15-FB48-9B4F-8354-2C552BA4DCED}">
      <dgm:prSet phldrT="[Text]"/>
      <dgm:spPr/>
      <dgm:t>
        <a:bodyPr/>
        <a:lstStyle/>
        <a:p>
          <a:r>
            <a:rPr lang="en-US" dirty="0" smtClean="0"/>
            <a:t>The play begins during the Christmas season and the characters undergo transformation as they face challenges on their ‘physical’ journey when faced with new situations and unfamiliar environments.</a:t>
          </a:r>
          <a:endParaRPr lang="en-US" dirty="0"/>
        </a:p>
      </dgm:t>
    </dgm:pt>
    <dgm:pt modelId="{12A2A1CC-BDF3-3C4E-AF1F-2ED626E19C84}" type="parTrans" cxnId="{65C8CD20-12D2-3247-88F6-5D7B9C0AB185}">
      <dgm:prSet/>
      <dgm:spPr/>
      <dgm:t>
        <a:bodyPr/>
        <a:lstStyle/>
        <a:p>
          <a:endParaRPr lang="en-US"/>
        </a:p>
      </dgm:t>
    </dgm:pt>
    <dgm:pt modelId="{3301CAA8-2A06-EA4C-B491-1CB9A436D470}" type="sibTrans" cxnId="{65C8CD20-12D2-3247-88F6-5D7B9C0AB185}">
      <dgm:prSet/>
      <dgm:spPr/>
      <dgm:t>
        <a:bodyPr/>
        <a:lstStyle/>
        <a:p>
          <a:endParaRPr lang="en-US"/>
        </a:p>
      </dgm:t>
    </dgm:pt>
    <dgm:pt modelId="{779FA97A-4C18-DD46-BDAE-52573CE2A3C6}" type="pres">
      <dgm:prSet presAssocID="{AB2E9584-C587-8946-8305-AA3E184A81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787E1-60F2-9346-A917-29CFAFBC8B20}" type="pres">
      <dgm:prSet presAssocID="{2DCA0C15-FB48-9B4F-8354-2C552BA4DCE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C8CD20-12D2-3247-88F6-5D7B9C0AB185}" srcId="{AB2E9584-C587-8946-8305-AA3E184A813F}" destId="{2DCA0C15-FB48-9B4F-8354-2C552BA4DCED}" srcOrd="0" destOrd="0" parTransId="{12A2A1CC-BDF3-3C4E-AF1F-2ED626E19C84}" sibTransId="{3301CAA8-2A06-EA4C-B491-1CB9A436D470}"/>
    <dgm:cxn modelId="{D3D597D3-52A7-BC48-9180-31148600F57C}" type="presOf" srcId="{AB2E9584-C587-8946-8305-AA3E184A813F}" destId="{779FA97A-4C18-DD46-BDAE-52573CE2A3C6}" srcOrd="0" destOrd="0" presId="urn:microsoft.com/office/officeart/2005/8/layout/default"/>
    <dgm:cxn modelId="{FC28DCEC-9059-8446-BA61-33C2F9710D31}" type="presOf" srcId="{2DCA0C15-FB48-9B4F-8354-2C552BA4DCED}" destId="{9E9787E1-60F2-9346-A917-29CFAFBC8B20}" srcOrd="0" destOrd="0" presId="urn:microsoft.com/office/officeart/2005/8/layout/default"/>
    <dgm:cxn modelId="{9F2DE8F1-63B1-D844-9DBD-3C62411CFE47}" type="presParOf" srcId="{779FA97A-4C18-DD46-BDAE-52573CE2A3C6}" destId="{9E9787E1-60F2-9346-A917-29CFAFBC8B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BF7EA3-3D70-E24C-BA91-ED93EE9F3C47}" type="doc">
      <dgm:prSet loTypeId="urn:microsoft.com/office/officeart/2005/8/layout/vList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2574DD-2FB9-6342-914E-9EA29C1AF566}">
      <dgm:prSet phldrT="[Text]"/>
      <dgm:spPr/>
      <dgm:t>
        <a:bodyPr/>
        <a:lstStyle/>
        <a:p>
          <a:r>
            <a:rPr lang="en-US" dirty="0" smtClean="0"/>
            <a:t>Stock/Stereotypical Characters</a:t>
          </a:r>
          <a:endParaRPr lang="en-US" dirty="0"/>
        </a:p>
      </dgm:t>
    </dgm:pt>
    <dgm:pt modelId="{93446BEE-062B-6C42-A016-9F8BE13DA374}" type="parTrans" cxnId="{D795D6BD-DC88-0A47-A40D-3E84D590EC92}">
      <dgm:prSet/>
      <dgm:spPr/>
      <dgm:t>
        <a:bodyPr/>
        <a:lstStyle/>
        <a:p>
          <a:endParaRPr lang="en-US"/>
        </a:p>
      </dgm:t>
    </dgm:pt>
    <dgm:pt modelId="{74E3AB87-1C5F-1149-82A2-288479068AC5}" type="sibTrans" cxnId="{D795D6BD-DC88-0A47-A40D-3E84D590EC92}">
      <dgm:prSet/>
      <dgm:spPr/>
      <dgm:t>
        <a:bodyPr/>
        <a:lstStyle/>
        <a:p>
          <a:endParaRPr lang="en-US"/>
        </a:p>
      </dgm:t>
    </dgm:pt>
    <dgm:pt modelId="{A4EDB8B6-4876-AD4C-90CC-502B88797B61}">
      <dgm:prSet phldrT="[Text]"/>
      <dgm:spPr/>
      <dgm:t>
        <a:bodyPr/>
        <a:lstStyle/>
        <a:p>
          <a:r>
            <a:rPr lang="en-US" dirty="0" smtClean="0"/>
            <a:t>Play within a Play</a:t>
          </a:r>
          <a:endParaRPr lang="en-US" dirty="0"/>
        </a:p>
      </dgm:t>
    </dgm:pt>
    <dgm:pt modelId="{21D13422-D0DE-A34C-A665-7700F3C588FD}" type="parTrans" cxnId="{67CC3484-17A3-964C-8857-347A8D590BDD}">
      <dgm:prSet/>
      <dgm:spPr/>
      <dgm:t>
        <a:bodyPr/>
        <a:lstStyle/>
        <a:p>
          <a:endParaRPr lang="en-US"/>
        </a:p>
      </dgm:t>
    </dgm:pt>
    <dgm:pt modelId="{CDE0DE36-DAA7-FD40-A956-527314C806BD}" type="sibTrans" cxnId="{67CC3484-17A3-964C-8857-347A8D590BDD}">
      <dgm:prSet/>
      <dgm:spPr/>
      <dgm:t>
        <a:bodyPr/>
        <a:lstStyle/>
        <a:p>
          <a:endParaRPr lang="en-US"/>
        </a:p>
      </dgm:t>
    </dgm:pt>
    <dgm:pt modelId="{C1B9C06B-4695-9C40-8EAF-26D44E0AAAED}">
      <dgm:prSet phldrT="[Text]"/>
      <dgm:spPr/>
      <dgm:t>
        <a:bodyPr/>
        <a:lstStyle/>
        <a:p>
          <a:r>
            <a:rPr lang="en-US" dirty="0" smtClean="0"/>
            <a:t>Soliloquy</a:t>
          </a:r>
          <a:endParaRPr lang="en-US" dirty="0"/>
        </a:p>
      </dgm:t>
    </dgm:pt>
    <dgm:pt modelId="{9EF6298C-3104-C348-86B4-6E6502A2539E}" type="parTrans" cxnId="{EAF47BA0-58DC-7841-B344-DDF750AFA4B0}">
      <dgm:prSet/>
      <dgm:spPr/>
      <dgm:t>
        <a:bodyPr/>
        <a:lstStyle/>
        <a:p>
          <a:endParaRPr lang="en-US"/>
        </a:p>
      </dgm:t>
    </dgm:pt>
    <dgm:pt modelId="{807C42DF-F80E-A647-97E8-BB7B5D2BAB68}" type="sibTrans" cxnId="{EAF47BA0-58DC-7841-B344-DDF750AFA4B0}">
      <dgm:prSet/>
      <dgm:spPr/>
      <dgm:t>
        <a:bodyPr/>
        <a:lstStyle/>
        <a:p>
          <a:endParaRPr lang="en-US"/>
        </a:p>
      </dgm:t>
    </dgm:pt>
    <dgm:pt modelId="{02147CF4-BC56-2B43-B8E5-1881C50D2F9D}">
      <dgm:prSet/>
      <dgm:spPr/>
      <dgm:t>
        <a:bodyPr/>
        <a:lstStyle/>
        <a:p>
          <a:r>
            <a:rPr lang="en-US" dirty="0" smtClean="0"/>
            <a:t>Juxtaposition</a:t>
          </a:r>
          <a:endParaRPr lang="en-US" dirty="0"/>
        </a:p>
      </dgm:t>
    </dgm:pt>
    <dgm:pt modelId="{5E5B409E-A8AA-B142-B1FD-43BA986E4E05}" type="parTrans" cxnId="{45343550-6961-C54E-B883-D92F4A1C3EA1}">
      <dgm:prSet/>
      <dgm:spPr/>
      <dgm:t>
        <a:bodyPr/>
        <a:lstStyle/>
        <a:p>
          <a:endParaRPr lang="en-US"/>
        </a:p>
      </dgm:t>
    </dgm:pt>
    <dgm:pt modelId="{48FEAB88-C3F7-F141-8BBB-3E80D1389FB8}" type="sibTrans" cxnId="{45343550-6961-C54E-B883-D92F4A1C3EA1}">
      <dgm:prSet/>
      <dgm:spPr/>
      <dgm:t>
        <a:bodyPr/>
        <a:lstStyle/>
        <a:p>
          <a:endParaRPr lang="en-US"/>
        </a:p>
      </dgm:t>
    </dgm:pt>
    <dgm:pt modelId="{617071E1-8764-EA42-B728-4217E73EB1E9}">
      <dgm:prSet/>
      <dgm:spPr/>
      <dgm:t>
        <a:bodyPr/>
        <a:lstStyle/>
        <a:p>
          <a:r>
            <a:rPr lang="en-US" dirty="0" smtClean="0"/>
            <a:t>Imagery</a:t>
          </a:r>
          <a:endParaRPr lang="en-US" dirty="0"/>
        </a:p>
      </dgm:t>
    </dgm:pt>
    <dgm:pt modelId="{A3E6891D-0397-D044-AB0D-60B1012EF284}" type="parTrans" cxnId="{67BB7440-86F7-2D47-964B-7AF03F6C76B4}">
      <dgm:prSet/>
      <dgm:spPr/>
      <dgm:t>
        <a:bodyPr/>
        <a:lstStyle/>
        <a:p>
          <a:endParaRPr lang="en-US"/>
        </a:p>
      </dgm:t>
    </dgm:pt>
    <dgm:pt modelId="{B83A84CF-A2BD-364E-BEA4-5D8D501FB4A9}" type="sibTrans" cxnId="{67BB7440-86F7-2D47-964B-7AF03F6C76B4}">
      <dgm:prSet/>
      <dgm:spPr/>
      <dgm:t>
        <a:bodyPr/>
        <a:lstStyle/>
        <a:p>
          <a:endParaRPr lang="en-US"/>
        </a:p>
      </dgm:t>
    </dgm:pt>
    <dgm:pt modelId="{9D384C22-6F57-7C4B-9AC9-DEF068A3C900}" type="pres">
      <dgm:prSet presAssocID="{F4BF7EA3-3D70-E24C-BA91-ED93EE9F3C4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CD58F6-53A1-EB49-943F-C96F0714435C}" type="pres">
      <dgm:prSet presAssocID="{1D2574DD-2FB9-6342-914E-9EA29C1AF566}" presName="comp" presStyleCnt="0"/>
      <dgm:spPr/>
    </dgm:pt>
    <dgm:pt modelId="{73F81FF9-83BD-424D-B9E1-ED3288EF9FDA}" type="pres">
      <dgm:prSet presAssocID="{1D2574DD-2FB9-6342-914E-9EA29C1AF566}" presName="box" presStyleLbl="node1" presStyleIdx="0" presStyleCnt="5"/>
      <dgm:spPr/>
      <dgm:t>
        <a:bodyPr/>
        <a:lstStyle/>
        <a:p>
          <a:endParaRPr lang="en-US"/>
        </a:p>
      </dgm:t>
    </dgm:pt>
    <dgm:pt modelId="{FBBB05E7-0134-1A41-B7ED-CDC4C453AEF3}" type="pres">
      <dgm:prSet presAssocID="{1D2574DD-2FB9-6342-914E-9EA29C1AF566}" presName="img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1B2CE9B9-8B78-D04B-8389-7E8F74FF7AA5}" type="pres">
      <dgm:prSet presAssocID="{1D2574DD-2FB9-6342-914E-9EA29C1AF566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6F036-F4EE-8847-BD4D-124053F0ADE9}" type="pres">
      <dgm:prSet presAssocID="{74E3AB87-1C5F-1149-82A2-288479068AC5}" presName="spacer" presStyleCnt="0"/>
      <dgm:spPr/>
    </dgm:pt>
    <dgm:pt modelId="{C6C09988-9E24-7744-89A6-BBBC012C7CE9}" type="pres">
      <dgm:prSet presAssocID="{A4EDB8B6-4876-AD4C-90CC-502B88797B61}" presName="comp" presStyleCnt="0"/>
      <dgm:spPr/>
    </dgm:pt>
    <dgm:pt modelId="{A302B742-DAAD-574A-ABF7-B9CF78E002B8}" type="pres">
      <dgm:prSet presAssocID="{A4EDB8B6-4876-AD4C-90CC-502B88797B61}" presName="box" presStyleLbl="node1" presStyleIdx="1" presStyleCnt="5"/>
      <dgm:spPr/>
      <dgm:t>
        <a:bodyPr/>
        <a:lstStyle/>
        <a:p>
          <a:endParaRPr lang="en-US"/>
        </a:p>
      </dgm:t>
    </dgm:pt>
    <dgm:pt modelId="{1FBE3950-521F-0449-97B6-1C78DEE3A3FA}" type="pres">
      <dgm:prSet presAssocID="{A4EDB8B6-4876-AD4C-90CC-502B88797B61}" presName="img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  <dgm:pt modelId="{A057D7ED-A73C-BF4D-8C8E-727FA7EB3CE2}" type="pres">
      <dgm:prSet presAssocID="{A4EDB8B6-4876-AD4C-90CC-502B88797B61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7F15F-3235-3740-A47D-8F4E81FDD18E}" type="pres">
      <dgm:prSet presAssocID="{CDE0DE36-DAA7-FD40-A956-527314C806BD}" presName="spacer" presStyleCnt="0"/>
      <dgm:spPr/>
    </dgm:pt>
    <dgm:pt modelId="{F66CDB5C-0512-1D4E-A24A-23B952F4F5A4}" type="pres">
      <dgm:prSet presAssocID="{C1B9C06B-4695-9C40-8EAF-26D44E0AAAED}" presName="comp" presStyleCnt="0"/>
      <dgm:spPr/>
    </dgm:pt>
    <dgm:pt modelId="{680EDB5B-298E-CD41-AA63-E9B69AE49CC8}" type="pres">
      <dgm:prSet presAssocID="{C1B9C06B-4695-9C40-8EAF-26D44E0AAAED}" presName="box" presStyleLbl="node1" presStyleIdx="2" presStyleCnt="5"/>
      <dgm:spPr/>
      <dgm:t>
        <a:bodyPr/>
        <a:lstStyle/>
        <a:p>
          <a:endParaRPr lang="en-US"/>
        </a:p>
      </dgm:t>
    </dgm:pt>
    <dgm:pt modelId="{2746D5D0-ABBA-1A47-8ED7-F400EF904993}" type="pres">
      <dgm:prSet presAssocID="{C1B9C06B-4695-9C40-8EAF-26D44E0AAAED}" presName="img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242AE223-0998-E341-9A39-59D70D6192E9}" type="pres">
      <dgm:prSet presAssocID="{C1B9C06B-4695-9C40-8EAF-26D44E0AAAED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C3C94-63E6-D048-B7CC-CB3E0D1C4BAA}" type="pres">
      <dgm:prSet presAssocID="{807C42DF-F80E-A647-97E8-BB7B5D2BAB68}" presName="spacer" presStyleCnt="0"/>
      <dgm:spPr/>
    </dgm:pt>
    <dgm:pt modelId="{6272D47C-7DB6-8B48-868D-752F5B61C370}" type="pres">
      <dgm:prSet presAssocID="{02147CF4-BC56-2B43-B8E5-1881C50D2F9D}" presName="comp" presStyleCnt="0"/>
      <dgm:spPr/>
    </dgm:pt>
    <dgm:pt modelId="{5AD06B75-B1A9-B04E-B345-23F939A7DB98}" type="pres">
      <dgm:prSet presAssocID="{02147CF4-BC56-2B43-B8E5-1881C50D2F9D}" presName="box" presStyleLbl="node1" presStyleIdx="3" presStyleCnt="5"/>
      <dgm:spPr/>
      <dgm:t>
        <a:bodyPr/>
        <a:lstStyle/>
        <a:p>
          <a:endParaRPr lang="en-US"/>
        </a:p>
      </dgm:t>
    </dgm:pt>
    <dgm:pt modelId="{7C9D6EBC-2CF3-0E4F-AC06-F368315F85A2}" type="pres">
      <dgm:prSet presAssocID="{02147CF4-BC56-2B43-B8E5-1881C50D2F9D}" presName="img" presStyleLbl="fgImgPlace1" presStyleIdx="3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  <dgm:pt modelId="{C35113A8-8108-1343-862B-7AAEE363B5A8}" type="pres">
      <dgm:prSet presAssocID="{02147CF4-BC56-2B43-B8E5-1881C50D2F9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35AC3-CFFD-1A49-BEE0-F32A6BB27240}" type="pres">
      <dgm:prSet presAssocID="{48FEAB88-C3F7-F141-8BBB-3E80D1389FB8}" presName="spacer" presStyleCnt="0"/>
      <dgm:spPr/>
    </dgm:pt>
    <dgm:pt modelId="{EFCB2431-EC51-6A45-8025-5315AE59109D}" type="pres">
      <dgm:prSet presAssocID="{617071E1-8764-EA42-B728-4217E73EB1E9}" presName="comp" presStyleCnt="0"/>
      <dgm:spPr/>
    </dgm:pt>
    <dgm:pt modelId="{E2692CAE-D885-9246-9859-B5BCC0F89F9E}" type="pres">
      <dgm:prSet presAssocID="{617071E1-8764-EA42-B728-4217E73EB1E9}" presName="box" presStyleLbl="node1" presStyleIdx="4" presStyleCnt="5"/>
      <dgm:spPr/>
      <dgm:t>
        <a:bodyPr/>
        <a:lstStyle/>
        <a:p>
          <a:endParaRPr lang="en-US"/>
        </a:p>
      </dgm:t>
    </dgm:pt>
    <dgm:pt modelId="{737459AF-ABC7-A44D-A1F5-6938442C7999}" type="pres">
      <dgm:prSet presAssocID="{617071E1-8764-EA42-B728-4217E73EB1E9}" presName="img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06F9DA9C-F488-434B-B0BE-3BBE9B1256A9}" type="pres">
      <dgm:prSet presAssocID="{617071E1-8764-EA42-B728-4217E73EB1E9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A1627-9C31-764C-BD90-F2578510581A}" type="presOf" srcId="{02147CF4-BC56-2B43-B8E5-1881C50D2F9D}" destId="{5AD06B75-B1A9-B04E-B345-23F939A7DB98}" srcOrd="0" destOrd="0" presId="urn:microsoft.com/office/officeart/2005/8/layout/vList4"/>
    <dgm:cxn modelId="{B0B17AA0-EF6A-C64B-AA7E-276CB5441906}" type="presOf" srcId="{C1B9C06B-4695-9C40-8EAF-26D44E0AAAED}" destId="{680EDB5B-298E-CD41-AA63-E9B69AE49CC8}" srcOrd="0" destOrd="0" presId="urn:microsoft.com/office/officeart/2005/8/layout/vList4"/>
    <dgm:cxn modelId="{63E240C7-C3E9-BC4D-ADDB-827AF9D7D88F}" type="presOf" srcId="{F4BF7EA3-3D70-E24C-BA91-ED93EE9F3C47}" destId="{9D384C22-6F57-7C4B-9AC9-DEF068A3C900}" srcOrd="0" destOrd="0" presId="urn:microsoft.com/office/officeart/2005/8/layout/vList4"/>
    <dgm:cxn modelId="{EAF47BA0-58DC-7841-B344-DDF750AFA4B0}" srcId="{F4BF7EA3-3D70-E24C-BA91-ED93EE9F3C47}" destId="{C1B9C06B-4695-9C40-8EAF-26D44E0AAAED}" srcOrd="2" destOrd="0" parTransId="{9EF6298C-3104-C348-86B4-6E6502A2539E}" sibTransId="{807C42DF-F80E-A647-97E8-BB7B5D2BAB68}"/>
    <dgm:cxn modelId="{67CC3484-17A3-964C-8857-347A8D590BDD}" srcId="{F4BF7EA3-3D70-E24C-BA91-ED93EE9F3C47}" destId="{A4EDB8B6-4876-AD4C-90CC-502B88797B61}" srcOrd="1" destOrd="0" parTransId="{21D13422-D0DE-A34C-A665-7700F3C588FD}" sibTransId="{CDE0DE36-DAA7-FD40-A956-527314C806BD}"/>
    <dgm:cxn modelId="{F209B2F3-9AA4-784F-98B0-F83E069A314F}" type="presOf" srcId="{02147CF4-BC56-2B43-B8E5-1881C50D2F9D}" destId="{C35113A8-8108-1343-862B-7AAEE363B5A8}" srcOrd="1" destOrd="0" presId="urn:microsoft.com/office/officeart/2005/8/layout/vList4"/>
    <dgm:cxn modelId="{45343550-6961-C54E-B883-D92F4A1C3EA1}" srcId="{F4BF7EA3-3D70-E24C-BA91-ED93EE9F3C47}" destId="{02147CF4-BC56-2B43-B8E5-1881C50D2F9D}" srcOrd="3" destOrd="0" parTransId="{5E5B409E-A8AA-B142-B1FD-43BA986E4E05}" sibTransId="{48FEAB88-C3F7-F141-8BBB-3E80D1389FB8}"/>
    <dgm:cxn modelId="{C1CAF11E-2ED7-8A46-B0E1-4DCD1F7852E5}" type="presOf" srcId="{C1B9C06B-4695-9C40-8EAF-26D44E0AAAED}" destId="{242AE223-0998-E341-9A39-59D70D6192E9}" srcOrd="1" destOrd="0" presId="urn:microsoft.com/office/officeart/2005/8/layout/vList4"/>
    <dgm:cxn modelId="{A80706DD-8951-304D-9607-4218D202CB39}" type="presOf" srcId="{A4EDB8B6-4876-AD4C-90CC-502B88797B61}" destId="{A302B742-DAAD-574A-ABF7-B9CF78E002B8}" srcOrd="0" destOrd="0" presId="urn:microsoft.com/office/officeart/2005/8/layout/vList4"/>
    <dgm:cxn modelId="{D795D6BD-DC88-0A47-A40D-3E84D590EC92}" srcId="{F4BF7EA3-3D70-E24C-BA91-ED93EE9F3C47}" destId="{1D2574DD-2FB9-6342-914E-9EA29C1AF566}" srcOrd="0" destOrd="0" parTransId="{93446BEE-062B-6C42-A016-9F8BE13DA374}" sibTransId="{74E3AB87-1C5F-1149-82A2-288479068AC5}"/>
    <dgm:cxn modelId="{8157B83E-27BA-0443-A718-20A517FA277F}" type="presOf" srcId="{1D2574DD-2FB9-6342-914E-9EA29C1AF566}" destId="{1B2CE9B9-8B78-D04B-8389-7E8F74FF7AA5}" srcOrd="1" destOrd="0" presId="urn:microsoft.com/office/officeart/2005/8/layout/vList4"/>
    <dgm:cxn modelId="{39429126-59FE-7044-BD98-72243BB25F24}" type="presOf" srcId="{617071E1-8764-EA42-B728-4217E73EB1E9}" destId="{E2692CAE-D885-9246-9859-B5BCC0F89F9E}" srcOrd="0" destOrd="0" presId="urn:microsoft.com/office/officeart/2005/8/layout/vList4"/>
    <dgm:cxn modelId="{AAD5B01E-AF4F-A74D-B00F-127F980412DD}" type="presOf" srcId="{1D2574DD-2FB9-6342-914E-9EA29C1AF566}" destId="{73F81FF9-83BD-424D-B9E1-ED3288EF9FDA}" srcOrd="0" destOrd="0" presId="urn:microsoft.com/office/officeart/2005/8/layout/vList4"/>
    <dgm:cxn modelId="{05D65CDF-FF21-9B49-A0FB-AD7F57677ABD}" type="presOf" srcId="{A4EDB8B6-4876-AD4C-90CC-502B88797B61}" destId="{A057D7ED-A73C-BF4D-8C8E-727FA7EB3CE2}" srcOrd="1" destOrd="0" presId="urn:microsoft.com/office/officeart/2005/8/layout/vList4"/>
    <dgm:cxn modelId="{49D51089-5C1F-084B-A9D4-4BADA92ACE65}" type="presOf" srcId="{617071E1-8764-EA42-B728-4217E73EB1E9}" destId="{06F9DA9C-F488-434B-B0BE-3BBE9B1256A9}" srcOrd="1" destOrd="0" presId="urn:microsoft.com/office/officeart/2005/8/layout/vList4"/>
    <dgm:cxn modelId="{67BB7440-86F7-2D47-964B-7AF03F6C76B4}" srcId="{F4BF7EA3-3D70-E24C-BA91-ED93EE9F3C47}" destId="{617071E1-8764-EA42-B728-4217E73EB1E9}" srcOrd="4" destOrd="0" parTransId="{A3E6891D-0397-D044-AB0D-60B1012EF284}" sibTransId="{B83A84CF-A2BD-364E-BEA4-5D8D501FB4A9}"/>
    <dgm:cxn modelId="{6D009C6F-6808-D945-B825-297F5B332A31}" type="presParOf" srcId="{9D384C22-6F57-7C4B-9AC9-DEF068A3C900}" destId="{6ACD58F6-53A1-EB49-943F-C96F0714435C}" srcOrd="0" destOrd="0" presId="urn:microsoft.com/office/officeart/2005/8/layout/vList4"/>
    <dgm:cxn modelId="{BF9FBF79-FD56-8B47-9162-0EB01DE02588}" type="presParOf" srcId="{6ACD58F6-53A1-EB49-943F-C96F0714435C}" destId="{73F81FF9-83BD-424D-B9E1-ED3288EF9FDA}" srcOrd="0" destOrd="0" presId="urn:microsoft.com/office/officeart/2005/8/layout/vList4"/>
    <dgm:cxn modelId="{B0C5F369-F2EB-824E-B53F-8F0C23DBBC5A}" type="presParOf" srcId="{6ACD58F6-53A1-EB49-943F-C96F0714435C}" destId="{FBBB05E7-0134-1A41-B7ED-CDC4C453AEF3}" srcOrd="1" destOrd="0" presId="urn:microsoft.com/office/officeart/2005/8/layout/vList4"/>
    <dgm:cxn modelId="{17CC6043-C99F-8C41-87FB-813DCD068D27}" type="presParOf" srcId="{6ACD58F6-53A1-EB49-943F-C96F0714435C}" destId="{1B2CE9B9-8B78-D04B-8389-7E8F74FF7AA5}" srcOrd="2" destOrd="0" presId="urn:microsoft.com/office/officeart/2005/8/layout/vList4"/>
    <dgm:cxn modelId="{A54A6421-52B3-4242-A641-ED9DF129619F}" type="presParOf" srcId="{9D384C22-6F57-7C4B-9AC9-DEF068A3C900}" destId="{78A6F036-F4EE-8847-BD4D-124053F0ADE9}" srcOrd="1" destOrd="0" presId="urn:microsoft.com/office/officeart/2005/8/layout/vList4"/>
    <dgm:cxn modelId="{D9F51C10-075F-754D-9937-EEF0C9A4C4C6}" type="presParOf" srcId="{9D384C22-6F57-7C4B-9AC9-DEF068A3C900}" destId="{C6C09988-9E24-7744-89A6-BBBC012C7CE9}" srcOrd="2" destOrd="0" presId="urn:microsoft.com/office/officeart/2005/8/layout/vList4"/>
    <dgm:cxn modelId="{16CCA69D-477A-AF46-A6AD-3EA3F47D4E31}" type="presParOf" srcId="{C6C09988-9E24-7744-89A6-BBBC012C7CE9}" destId="{A302B742-DAAD-574A-ABF7-B9CF78E002B8}" srcOrd="0" destOrd="0" presId="urn:microsoft.com/office/officeart/2005/8/layout/vList4"/>
    <dgm:cxn modelId="{A505A98F-C062-E442-909A-4AD96F6D266E}" type="presParOf" srcId="{C6C09988-9E24-7744-89A6-BBBC012C7CE9}" destId="{1FBE3950-521F-0449-97B6-1C78DEE3A3FA}" srcOrd="1" destOrd="0" presId="urn:microsoft.com/office/officeart/2005/8/layout/vList4"/>
    <dgm:cxn modelId="{E242638D-97B9-FD4E-A055-85429C4D769F}" type="presParOf" srcId="{C6C09988-9E24-7744-89A6-BBBC012C7CE9}" destId="{A057D7ED-A73C-BF4D-8C8E-727FA7EB3CE2}" srcOrd="2" destOrd="0" presId="urn:microsoft.com/office/officeart/2005/8/layout/vList4"/>
    <dgm:cxn modelId="{3BD85DCE-2A62-3842-BDF9-B70D2F1501DA}" type="presParOf" srcId="{9D384C22-6F57-7C4B-9AC9-DEF068A3C900}" destId="{1FC7F15F-3235-3740-A47D-8F4E81FDD18E}" srcOrd="3" destOrd="0" presId="urn:microsoft.com/office/officeart/2005/8/layout/vList4"/>
    <dgm:cxn modelId="{C61A8EF0-1885-B340-8BD1-163DBC236CA0}" type="presParOf" srcId="{9D384C22-6F57-7C4B-9AC9-DEF068A3C900}" destId="{F66CDB5C-0512-1D4E-A24A-23B952F4F5A4}" srcOrd="4" destOrd="0" presId="urn:microsoft.com/office/officeart/2005/8/layout/vList4"/>
    <dgm:cxn modelId="{D00271D8-59C8-A345-9AE3-3D7C94AF2F14}" type="presParOf" srcId="{F66CDB5C-0512-1D4E-A24A-23B952F4F5A4}" destId="{680EDB5B-298E-CD41-AA63-E9B69AE49CC8}" srcOrd="0" destOrd="0" presId="urn:microsoft.com/office/officeart/2005/8/layout/vList4"/>
    <dgm:cxn modelId="{C3CA8FFD-12C7-8245-8E41-E7DD617A23E6}" type="presParOf" srcId="{F66CDB5C-0512-1D4E-A24A-23B952F4F5A4}" destId="{2746D5D0-ABBA-1A47-8ED7-F400EF904993}" srcOrd="1" destOrd="0" presId="urn:microsoft.com/office/officeart/2005/8/layout/vList4"/>
    <dgm:cxn modelId="{9682B04B-2AC5-5C44-AE89-FD89D865A3E1}" type="presParOf" srcId="{F66CDB5C-0512-1D4E-A24A-23B952F4F5A4}" destId="{242AE223-0998-E341-9A39-59D70D6192E9}" srcOrd="2" destOrd="0" presId="urn:microsoft.com/office/officeart/2005/8/layout/vList4"/>
    <dgm:cxn modelId="{72E31861-7E8F-B542-99FF-AE1CF49C8129}" type="presParOf" srcId="{9D384C22-6F57-7C4B-9AC9-DEF068A3C900}" destId="{195C3C94-63E6-D048-B7CC-CB3E0D1C4BAA}" srcOrd="5" destOrd="0" presId="urn:microsoft.com/office/officeart/2005/8/layout/vList4"/>
    <dgm:cxn modelId="{1BAD41C5-C4D9-664C-A3B2-72D6CA562FCE}" type="presParOf" srcId="{9D384C22-6F57-7C4B-9AC9-DEF068A3C900}" destId="{6272D47C-7DB6-8B48-868D-752F5B61C370}" srcOrd="6" destOrd="0" presId="urn:microsoft.com/office/officeart/2005/8/layout/vList4"/>
    <dgm:cxn modelId="{36651D79-C8C8-8D40-8D8E-4FC0AEDC563C}" type="presParOf" srcId="{6272D47C-7DB6-8B48-868D-752F5B61C370}" destId="{5AD06B75-B1A9-B04E-B345-23F939A7DB98}" srcOrd="0" destOrd="0" presId="urn:microsoft.com/office/officeart/2005/8/layout/vList4"/>
    <dgm:cxn modelId="{165E8A6A-3721-6148-8DDA-3300172521CF}" type="presParOf" srcId="{6272D47C-7DB6-8B48-868D-752F5B61C370}" destId="{7C9D6EBC-2CF3-0E4F-AC06-F368315F85A2}" srcOrd="1" destOrd="0" presId="urn:microsoft.com/office/officeart/2005/8/layout/vList4"/>
    <dgm:cxn modelId="{FE9744C5-299F-6B4C-AC5B-BE97397A0124}" type="presParOf" srcId="{6272D47C-7DB6-8B48-868D-752F5B61C370}" destId="{C35113A8-8108-1343-862B-7AAEE363B5A8}" srcOrd="2" destOrd="0" presId="urn:microsoft.com/office/officeart/2005/8/layout/vList4"/>
    <dgm:cxn modelId="{07F32A18-32AB-6E42-89C4-2256BEB80E0E}" type="presParOf" srcId="{9D384C22-6F57-7C4B-9AC9-DEF068A3C900}" destId="{12E35AC3-CFFD-1A49-BEE0-F32A6BB27240}" srcOrd="7" destOrd="0" presId="urn:microsoft.com/office/officeart/2005/8/layout/vList4"/>
    <dgm:cxn modelId="{EA8200F5-6372-1A42-A162-3D1523BC3FD9}" type="presParOf" srcId="{9D384C22-6F57-7C4B-9AC9-DEF068A3C900}" destId="{EFCB2431-EC51-6A45-8025-5315AE59109D}" srcOrd="8" destOrd="0" presId="urn:microsoft.com/office/officeart/2005/8/layout/vList4"/>
    <dgm:cxn modelId="{C7CA4EDB-9BF2-8F49-82D9-DDB80EA3E8DA}" type="presParOf" srcId="{EFCB2431-EC51-6A45-8025-5315AE59109D}" destId="{E2692CAE-D885-9246-9859-B5BCC0F89F9E}" srcOrd="0" destOrd="0" presId="urn:microsoft.com/office/officeart/2005/8/layout/vList4"/>
    <dgm:cxn modelId="{91EABD27-0656-3D43-BC62-609D85C2B32A}" type="presParOf" srcId="{EFCB2431-EC51-6A45-8025-5315AE59109D}" destId="{737459AF-ABC7-A44D-A1F5-6938442C7999}" srcOrd="1" destOrd="0" presId="urn:microsoft.com/office/officeart/2005/8/layout/vList4"/>
    <dgm:cxn modelId="{B2079093-D42B-6342-8DBF-E779E06370AD}" type="presParOf" srcId="{EFCB2431-EC51-6A45-8025-5315AE59109D}" destId="{06F9DA9C-F488-434B-B0BE-3BBE9B1256A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BF7EA3-3D70-E24C-BA91-ED93EE9F3C47}" type="doc">
      <dgm:prSet loTypeId="urn:microsoft.com/office/officeart/2005/8/layout/vList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D2574DD-2FB9-6342-914E-9EA29C1AF566}">
      <dgm:prSet phldrT="[Text]"/>
      <dgm:spPr/>
      <dgm:t>
        <a:bodyPr/>
        <a:lstStyle/>
        <a:p>
          <a:r>
            <a:rPr lang="en-US" dirty="0" smtClean="0"/>
            <a:t>Colloquial Language</a:t>
          </a:r>
          <a:endParaRPr lang="en-US" dirty="0"/>
        </a:p>
      </dgm:t>
    </dgm:pt>
    <dgm:pt modelId="{93446BEE-062B-6C42-A016-9F8BE13DA374}" type="parTrans" cxnId="{D795D6BD-DC88-0A47-A40D-3E84D590EC92}">
      <dgm:prSet/>
      <dgm:spPr/>
      <dgm:t>
        <a:bodyPr/>
        <a:lstStyle/>
        <a:p>
          <a:endParaRPr lang="en-US"/>
        </a:p>
      </dgm:t>
    </dgm:pt>
    <dgm:pt modelId="{74E3AB87-1C5F-1149-82A2-288479068AC5}" type="sibTrans" cxnId="{D795D6BD-DC88-0A47-A40D-3E84D590EC92}">
      <dgm:prSet/>
      <dgm:spPr/>
      <dgm:t>
        <a:bodyPr/>
        <a:lstStyle/>
        <a:p>
          <a:endParaRPr lang="en-US"/>
        </a:p>
      </dgm:t>
    </dgm:pt>
    <dgm:pt modelId="{CFF7D0B6-B551-144E-998B-B216BCA7ACA9}">
      <dgm:prSet phldrT="[Text]"/>
      <dgm:spPr/>
      <dgm:t>
        <a:bodyPr/>
        <a:lstStyle/>
        <a:p>
          <a:r>
            <a:rPr lang="en-US" dirty="0" smtClean="0"/>
            <a:t>Shakespearean Allusion</a:t>
          </a:r>
          <a:endParaRPr lang="en-US" dirty="0"/>
        </a:p>
      </dgm:t>
    </dgm:pt>
    <dgm:pt modelId="{B09689AA-4398-9546-8361-630E2CDFD3E5}" type="parTrans" cxnId="{EE971113-2B04-F74D-AD8B-43456FCB95C5}">
      <dgm:prSet/>
      <dgm:spPr/>
      <dgm:t>
        <a:bodyPr/>
        <a:lstStyle/>
        <a:p>
          <a:endParaRPr lang="en-US"/>
        </a:p>
      </dgm:t>
    </dgm:pt>
    <dgm:pt modelId="{142CC753-C32A-C94A-BC3C-59B90A3EE5AA}" type="sibTrans" cxnId="{EE971113-2B04-F74D-AD8B-43456FCB95C5}">
      <dgm:prSet/>
      <dgm:spPr/>
      <dgm:t>
        <a:bodyPr/>
        <a:lstStyle/>
        <a:p>
          <a:endParaRPr lang="en-US"/>
        </a:p>
      </dgm:t>
    </dgm:pt>
    <dgm:pt modelId="{C46FC052-3F19-9D44-9069-3441E658FC46}">
      <dgm:prSet phldrT="[Text]"/>
      <dgm:spPr/>
      <dgm:t>
        <a:bodyPr/>
        <a:lstStyle/>
        <a:p>
          <a:r>
            <a:rPr lang="en-US" dirty="0" smtClean="0"/>
            <a:t>Sarcasm</a:t>
          </a:r>
          <a:endParaRPr lang="en-US" dirty="0"/>
        </a:p>
      </dgm:t>
    </dgm:pt>
    <dgm:pt modelId="{FC553402-3538-564A-B317-5DC8CD02D166}" type="parTrans" cxnId="{9426F35E-D0B6-694F-A54A-ADA98B72CCF9}">
      <dgm:prSet/>
      <dgm:spPr/>
      <dgm:t>
        <a:bodyPr/>
        <a:lstStyle/>
        <a:p>
          <a:endParaRPr lang="en-US"/>
        </a:p>
      </dgm:t>
    </dgm:pt>
    <dgm:pt modelId="{09857BEA-F249-774E-9F4F-3331A183397C}" type="sibTrans" cxnId="{9426F35E-D0B6-694F-A54A-ADA98B72CCF9}">
      <dgm:prSet/>
      <dgm:spPr/>
      <dgm:t>
        <a:bodyPr/>
        <a:lstStyle/>
        <a:p>
          <a:endParaRPr lang="en-US"/>
        </a:p>
      </dgm:t>
    </dgm:pt>
    <dgm:pt modelId="{02147CF4-BC56-2B43-B8E5-1881C50D2F9D}">
      <dgm:prSet phldrT="[Text]"/>
      <dgm:spPr/>
      <dgm:t>
        <a:bodyPr/>
        <a:lstStyle/>
        <a:p>
          <a:r>
            <a:rPr lang="en-US" dirty="0" smtClean="0"/>
            <a:t>Metaphor</a:t>
          </a:r>
          <a:endParaRPr lang="en-US" dirty="0"/>
        </a:p>
      </dgm:t>
    </dgm:pt>
    <dgm:pt modelId="{5E5B409E-A8AA-B142-B1FD-43BA986E4E05}" type="parTrans" cxnId="{45343550-6961-C54E-B883-D92F4A1C3EA1}">
      <dgm:prSet/>
      <dgm:spPr/>
      <dgm:t>
        <a:bodyPr/>
        <a:lstStyle/>
        <a:p>
          <a:endParaRPr lang="en-US"/>
        </a:p>
      </dgm:t>
    </dgm:pt>
    <dgm:pt modelId="{48FEAB88-C3F7-F141-8BBB-3E80D1389FB8}" type="sibTrans" cxnId="{45343550-6961-C54E-B883-D92F4A1C3EA1}">
      <dgm:prSet/>
      <dgm:spPr/>
      <dgm:t>
        <a:bodyPr/>
        <a:lstStyle/>
        <a:p>
          <a:endParaRPr lang="en-US"/>
        </a:p>
      </dgm:t>
    </dgm:pt>
    <dgm:pt modelId="{617071E1-8764-EA42-B728-4217E73EB1E9}">
      <dgm:prSet/>
      <dgm:spPr/>
      <dgm:t>
        <a:bodyPr/>
        <a:lstStyle/>
        <a:p>
          <a:r>
            <a:rPr lang="en-US" dirty="0" smtClean="0"/>
            <a:t>Repetition</a:t>
          </a:r>
          <a:endParaRPr lang="en-US" dirty="0"/>
        </a:p>
      </dgm:t>
    </dgm:pt>
    <dgm:pt modelId="{A3E6891D-0397-D044-AB0D-60B1012EF284}" type="parTrans" cxnId="{67BB7440-86F7-2D47-964B-7AF03F6C76B4}">
      <dgm:prSet/>
      <dgm:spPr/>
      <dgm:t>
        <a:bodyPr/>
        <a:lstStyle/>
        <a:p>
          <a:endParaRPr lang="en-US"/>
        </a:p>
      </dgm:t>
    </dgm:pt>
    <dgm:pt modelId="{B83A84CF-A2BD-364E-BEA4-5D8D501FB4A9}" type="sibTrans" cxnId="{67BB7440-86F7-2D47-964B-7AF03F6C76B4}">
      <dgm:prSet/>
      <dgm:spPr/>
      <dgm:t>
        <a:bodyPr/>
        <a:lstStyle/>
        <a:p>
          <a:endParaRPr lang="en-US"/>
        </a:p>
      </dgm:t>
    </dgm:pt>
    <dgm:pt modelId="{23D99926-F00F-2746-A64A-F9F6893A0DC5}">
      <dgm:prSet/>
      <dgm:spPr/>
      <dgm:t>
        <a:bodyPr/>
        <a:lstStyle/>
        <a:p>
          <a:r>
            <a:rPr lang="en-US" dirty="0" smtClean="0"/>
            <a:t>Irony</a:t>
          </a:r>
          <a:endParaRPr lang="en-US" dirty="0"/>
        </a:p>
      </dgm:t>
    </dgm:pt>
    <dgm:pt modelId="{5B7CCC3A-9802-0D43-8F55-FEF7B93850F7}" type="parTrans" cxnId="{8686F214-0F41-D34B-839B-1676E15936C5}">
      <dgm:prSet/>
      <dgm:spPr/>
    </dgm:pt>
    <dgm:pt modelId="{EE662BF0-FD4B-9F47-9FEC-14931E7D65D2}" type="sibTrans" cxnId="{8686F214-0F41-D34B-839B-1676E15936C5}">
      <dgm:prSet/>
      <dgm:spPr/>
    </dgm:pt>
    <dgm:pt modelId="{9D384C22-6F57-7C4B-9AC9-DEF068A3C900}" type="pres">
      <dgm:prSet presAssocID="{F4BF7EA3-3D70-E24C-BA91-ED93EE9F3C4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CD58F6-53A1-EB49-943F-C96F0714435C}" type="pres">
      <dgm:prSet presAssocID="{1D2574DD-2FB9-6342-914E-9EA29C1AF566}" presName="comp" presStyleCnt="0"/>
      <dgm:spPr/>
    </dgm:pt>
    <dgm:pt modelId="{73F81FF9-83BD-424D-B9E1-ED3288EF9FDA}" type="pres">
      <dgm:prSet presAssocID="{1D2574DD-2FB9-6342-914E-9EA29C1AF566}" presName="box" presStyleLbl="node1" presStyleIdx="0" presStyleCnt="6"/>
      <dgm:spPr/>
      <dgm:t>
        <a:bodyPr/>
        <a:lstStyle/>
        <a:p>
          <a:endParaRPr lang="en-US"/>
        </a:p>
      </dgm:t>
    </dgm:pt>
    <dgm:pt modelId="{FBBB05E7-0134-1A41-B7ED-CDC4C453AEF3}" type="pres">
      <dgm:prSet presAssocID="{1D2574DD-2FB9-6342-914E-9EA29C1AF566}" presName="img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</dgm:spPr>
    </dgm:pt>
    <dgm:pt modelId="{1B2CE9B9-8B78-D04B-8389-7E8F74FF7AA5}" type="pres">
      <dgm:prSet presAssocID="{1D2574DD-2FB9-6342-914E-9EA29C1AF566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6F036-F4EE-8847-BD4D-124053F0ADE9}" type="pres">
      <dgm:prSet presAssocID="{74E3AB87-1C5F-1149-82A2-288479068AC5}" presName="spacer" presStyleCnt="0"/>
      <dgm:spPr/>
    </dgm:pt>
    <dgm:pt modelId="{9915A5C7-4174-8C41-86AE-3DEE1DC2AD04}" type="pres">
      <dgm:prSet presAssocID="{CFF7D0B6-B551-144E-998B-B216BCA7ACA9}" presName="comp" presStyleCnt="0"/>
      <dgm:spPr/>
    </dgm:pt>
    <dgm:pt modelId="{2BB1232F-89BD-1649-82C7-6EAA80E6658E}" type="pres">
      <dgm:prSet presAssocID="{CFF7D0B6-B551-144E-998B-B216BCA7ACA9}" presName="box" presStyleLbl="node1" presStyleIdx="1" presStyleCnt="6"/>
      <dgm:spPr/>
      <dgm:t>
        <a:bodyPr/>
        <a:lstStyle/>
        <a:p>
          <a:endParaRPr lang="en-US"/>
        </a:p>
      </dgm:t>
    </dgm:pt>
    <dgm:pt modelId="{9E980684-926E-0B4C-BCAE-C553F352C2F2}" type="pres">
      <dgm:prSet presAssocID="{CFF7D0B6-B551-144E-998B-B216BCA7ACA9}" presName="img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</dgm:spPr>
    </dgm:pt>
    <dgm:pt modelId="{D586A7D3-400C-9548-BD36-B2710F6B199B}" type="pres">
      <dgm:prSet presAssocID="{CFF7D0B6-B551-144E-998B-B216BCA7ACA9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9ECAA-D15F-094C-B4CE-C23DC4C9BCE7}" type="pres">
      <dgm:prSet presAssocID="{142CC753-C32A-C94A-BC3C-59B90A3EE5AA}" presName="spacer" presStyleCnt="0"/>
      <dgm:spPr/>
    </dgm:pt>
    <dgm:pt modelId="{ACCC4FED-2958-B747-A855-D4074489B7AE}" type="pres">
      <dgm:prSet presAssocID="{C46FC052-3F19-9D44-9069-3441E658FC46}" presName="comp" presStyleCnt="0"/>
      <dgm:spPr/>
    </dgm:pt>
    <dgm:pt modelId="{CEE8A773-4C99-D14E-B208-BB54973A9CFB}" type="pres">
      <dgm:prSet presAssocID="{C46FC052-3F19-9D44-9069-3441E658FC46}" presName="box" presStyleLbl="node1" presStyleIdx="2" presStyleCnt="6"/>
      <dgm:spPr/>
      <dgm:t>
        <a:bodyPr/>
        <a:lstStyle/>
        <a:p>
          <a:endParaRPr lang="en-US"/>
        </a:p>
      </dgm:t>
    </dgm:pt>
    <dgm:pt modelId="{53CA1A7F-A768-A148-AB16-04D36ABF08AC}" type="pres">
      <dgm:prSet presAssocID="{C46FC052-3F19-9D44-9069-3441E658FC46}" presName="img" presStyleLbl="fgImgPlace1" presStyleIdx="2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</dgm:spPr>
    </dgm:pt>
    <dgm:pt modelId="{219DDB8E-71EB-6742-8DBF-A55F6063767A}" type="pres">
      <dgm:prSet presAssocID="{C46FC052-3F19-9D44-9069-3441E658FC46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C5B6E-8B8A-7348-8213-93D00873A0EE}" type="pres">
      <dgm:prSet presAssocID="{09857BEA-F249-774E-9F4F-3331A183397C}" presName="spacer" presStyleCnt="0"/>
      <dgm:spPr/>
    </dgm:pt>
    <dgm:pt modelId="{6272D47C-7DB6-8B48-868D-752F5B61C370}" type="pres">
      <dgm:prSet presAssocID="{02147CF4-BC56-2B43-B8E5-1881C50D2F9D}" presName="comp" presStyleCnt="0"/>
      <dgm:spPr/>
    </dgm:pt>
    <dgm:pt modelId="{5AD06B75-B1A9-B04E-B345-23F939A7DB98}" type="pres">
      <dgm:prSet presAssocID="{02147CF4-BC56-2B43-B8E5-1881C50D2F9D}" presName="box" presStyleLbl="node1" presStyleIdx="3" presStyleCnt="6"/>
      <dgm:spPr/>
      <dgm:t>
        <a:bodyPr/>
        <a:lstStyle/>
        <a:p>
          <a:endParaRPr lang="en-US"/>
        </a:p>
      </dgm:t>
    </dgm:pt>
    <dgm:pt modelId="{7C9D6EBC-2CF3-0E4F-AC06-F368315F85A2}" type="pres">
      <dgm:prSet presAssocID="{02147CF4-BC56-2B43-B8E5-1881C50D2F9D}" presName="img" presStyleLbl="fgImgPlace1" presStyleIdx="3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</dgm:spPr>
    </dgm:pt>
    <dgm:pt modelId="{C35113A8-8108-1343-862B-7AAEE363B5A8}" type="pres">
      <dgm:prSet presAssocID="{02147CF4-BC56-2B43-B8E5-1881C50D2F9D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35AC3-CFFD-1A49-BEE0-F32A6BB27240}" type="pres">
      <dgm:prSet presAssocID="{48FEAB88-C3F7-F141-8BBB-3E80D1389FB8}" presName="spacer" presStyleCnt="0"/>
      <dgm:spPr/>
    </dgm:pt>
    <dgm:pt modelId="{EFCB2431-EC51-6A45-8025-5315AE59109D}" type="pres">
      <dgm:prSet presAssocID="{617071E1-8764-EA42-B728-4217E73EB1E9}" presName="comp" presStyleCnt="0"/>
      <dgm:spPr/>
    </dgm:pt>
    <dgm:pt modelId="{E2692CAE-D885-9246-9859-B5BCC0F89F9E}" type="pres">
      <dgm:prSet presAssocID="{617071E1-8764-EA42-B728-4217E73EB1E9}" presName="box" presStyleLbl="node1" presStyleIdx="4" presStyleCnt="6"/>
      <dgm:spPr/>
      <dgm:t>
        <a:bodyPr/>
        <a:lstStyle/>
        <a:p>
          <a:endParaRPr lang="en-US"/>
        </a:p>
      </dgm:t>
    </dgm:pt>
    <dgm:pt modelId="{737459AF-ABC7-A44D-A1F5-6938442C7999}" type="pres">
      <dgm:prSet presAssocID="{617071E1-8764-EA42-B728-4217E73EB1E9}" presName="img" presStyleLbl="fgImgPlace1" presStyleIdx="4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</dgm:spPr>
    </dgm:pt>
    <dgm:pt modelId="{06F9DA9C-F488-434B-B0BE-3BBE9B1256A9}" type="pres">
      <dgm:prSet presAssocID="{617071E1-8764-EA42-B728-4217E73EB1E9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AFC37-A96C-394D-A192-9BE1A4E45951}" type="pres">
      <dgm:prSet presAssocID="{B83A84CF-A2BD-364E-BEA4-5D8D501FB4A9}" presName="spacer" presStyleCnt="0"/>
      <dgm:spPr/>
    </dgm:pt>
    <dgm:pt modelId="{10484C39-D2F5-0240-B950-0F5336E64616}" type="pres">
      <dgm:prSet presAssocID="{23D99926-F00F-2746-A64A-F9F6893A0DC5}" presName="comp" presStyleCnt="0"/>
      <dgm:spPr/>
    </dgm:pt>
    <dgm:pt modelId="{1CA1F353-ABD9-A84F-932F-61FEF97BB2A3}" type="pres">
      <dgm:prSet presAssocID="{23D99926-F00F-2746-A64A-F9F6893A0DC5}" presName="box" presStyleLbl="node1" presStyleIdx="5" presStyleCnt="6"/>
      <dgm:spPr/>
      <dgm:t>
        <a:bodyPr/>
        <a:lstStyle/>
        <a:p>
          <a:endParaRPr lang="en-US"/>
        </a:p>
      </dgm:t>
    </dgm:pt>
    <dgm:pt modelId="{A7FBF83D-2A40-124E-B231-B53AC2829372}" type="pres">
      <dgm:prSet presAssocID="{23D99926-F00F-2746-A64A-F9F6893A0DC5}" presName="img" presStyleLbl="fgImgPlace1" presStyleIdx="5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</dgm:spPr>
    </dgm:pt>
    <dgm:pt modelId="{85CCF64E-98F0-E341-B1DD-5667D2070B60}" type="pres">
      <dgm:prSet presAssocID="{23D99926-F00F-2746-A64A-F9F6893A0DC5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ADFEED-7D8F-2C4B-897F-625E4FE9B659}" type="presOf" srcId="{1D2574DD-2FB9-6342-914E-9EA29C1AF566}" destId="{1B2CE9B9-8B78-D04B-8389-7E8F74FF7AA5}" srcOrd="1" destOrd="0" presId="urn:microsoft.com/office/officeart/2005/8/layout/vList4"/>
    <dgm:cxn modelId="{8686F214-0F41-D34B-839B-1676E15936C5}" srcId="{F4BF7EA3-3D70-E24C-BA91-ED93EE9F3C47}" destId="{23D99926-F00F-2746-A64A-F9F6893A0DC5}" srcOrd="5" destOrd="0" parTransId="{5B7CCC3A-9802-0D43-8F55-FEF7B93850F7}" sibTransId="{EE662BF0-FD4B-9F47-9FEC-14931E7D65D2}"/>
    <dgm:cxn modelId="{9426F35E-D0B6-694F-A54A-ADA98B72CCF9}" srcId="{F4BF7EA3-3D70-E24C-BA91-ED93EE9F3C47}" destId="{C46FC052-3F19-9D44-9069-3441E658FC46}" srcOrd="2" destOrd="0" parTransId="{FC553402-3538-564A-B317-5DC8CD02D166}" sibTransId="{09857BEA-F249-774E-9F4F-3331A183397C}"/>
    <dgm:cxn modelId="{45343550-6961-C54E-B883-D92F4A1C3EA1}" srcId="{F4BF7EA3-3D70-E24C-BA91-ED93EE9F3C47}" destId="{02147CF4-BC56-2B43-B8E5-1881C50D2F9D}" srcOrd="3" destOrd="0" parTransId="{5E5B409E-A8AA-B142-B1FD-43BA986E4E05}" sibTransId="{48FEAB88-C3F7-F141-8BBB-3E80D1389FB8}"/>
    <dgm:cxn modelId="{EE971113-2B04-F74D-AD8B-43456FCB95C5}" srcId="{F4BF7EA3-3D70-E24C-BA91-ED93EE9F3C47}" destId="{CFF7D0B6-B551-144E-998B-B216BCA7ACA9}" srcOrd="1" destOrd="0" parTransId="{B09689AA-4398-9546-8361-630E2CDFD3E5}" sibTransId="{142CC753-C32A-C94A-BC3C-59B90A3EE5AA}"/>
    <dgm:cxn modelId="{7E1066E5-A055-0842-A246-30E190F7ACBA}" type="presOf" srcId="{C46FC052-3F19-9D44-9069-3441E658FC46}" destId="{CEE8A773-4C99-D14E-B208-BB54973A9CFB}" srcOrd="0" destOrd="0" presId="urn:microsoft.com/office/officeart/2005/8/layout/vList4"/>
    <dgm:cxn modelId="{C8BB9880-7565-5D40-A972-A4DBE571BECC}" type="presOf" srcId="{F4BF7EA3-3D70-E24C-BA91-ED93EE9F3C47}" destId="{9D384C22-6F57-7C4B-9AC9-DEF068A3C900}" srcOrd="0" destOrd="0" presId="urn:microsoft.com/office/officeart/2005/8/layout/vList4"/>
    <dgm:cxn modelId="{52BBDA4A-273B-A14E-A9B2-CCE0620AB0EC}" type="presOf" srcId="{CFF7D0B6-B551-144E-998B-B216BCA7ACA9}" destId="{D586A7D3-400C-9548-BD36-B2710F6B199B}" srcOrd="1" destOrd="0" presId="urn:microsoft.com/office/officeart/2005/8/layout/vList4"/>
    <dgm:cxn modelId="{E2129204-4A8F-3349-8DF3-2AB01154CD40}" type="presOf" srcId="{617071E1-8764-EA42-B728-4217E73EB1E9}" destId="{06F9DA9C-F488-434B-B0BE-3BBE9B1256A9}" srcOrd="1" destOrd="0" presId="urn:microsoft.com/office/officeart/2005/8/layout/vList4"/>
    <dgm:cxn modelId="{EBAA0905-6BE9-A840-91D9-6E5E81FA1760}" type="presOf" srcId="{02147CF4-BC56-2B43-B8E5-1881C50D2F9D}" destId="{C35113A8-8108-1343-862B-7AAEE363B5A8}" srcOrd="1" destOrd="0" presId="urn:microsoft.com/office/officeart/2005/8/layout/vList4"/>
    <dgm:cxn modelId="{2367D049-DF07-954C-830A-3DE752C0FB86}" type="presOf" srcId="{CFF7D0B6-B551-144E-998B-B216BCA7ACA9}" destId="{2BB1232F-89BD-1649-82C7-6EAA80E6658E}" srcOrd="0" destOrd="0" presId="urn:microsoft.com/office/officeart/2005/8/layout/vList4"/>
    <dgm:cxn modelId="{D795D6BD-DC88-0A47-A40D-3E84D590EC92}" srcId="{F4BF7EA3-3D70-E24C-BA91-ED93EE9F3C47}" destId="{1D2574DD-2FB9-6342-914E-9EA29C1AF566}" srcOrd="0" destOrd="0" parTransId="{93446BEE-062B-6C42-A016-9F8BE13DA374}" sibTransId="{74E3AB87-1C5F-1149-82A2-288479068AC5}"/>
    <dgm:cxn modelId="{092F15C4-2AB1-5D4D-942B-47DEA421E5BE}" type="presOf" srcId="{1D2574DD-2FB9-6342-914E-9EA29C1AF566}" destId="{73F81FF9-83BD-424D-B9E1-ED3288EF9FDA}" srcOrd="0" destOrd="0" presId="urn:microsoft.com/office/officeart/2005/8/layout/vList4"/>
    <dgm:cxn modelId="{360D863D-0C1C-9A4D-B4F4-856F58F753F4}" type="presOf" srcId="{617071E1-8764-EA42-B728-4217E73EB1E9}" destId="{E2692CAE-D885-9246-9859-B5BCC0F89F9E}" srcOrd="0" destOrd="0" presId="urn:microsoft.com/office/officeart/2005/8/layout/vList4"/>
    <dgm:cxn modelId="{3482E410-F979-8247-858E-22296A324179}" type="presOf" srcId="{23D99926-F00F-2746-A64A-F9F6893A0DC5}" destId="{1CA1F353-ABD9-A84F-932F-61FEF97BB2A3}" srcOrd="0" destOrd="0" presId="urn:microsoft.com/office/officeart/2005/8/layout/vList4"/>
    <dgm:cxn modelId="{E443D231-D3BF-0847-AA1F-CE61A959D710}" type="presOf" srcId="{23D99926-F00F-2746-A64A-F9F6893A0DC5}" destId="{85CCF64E-98F0-E341-B1DD-5667D2070B60}" srcOrd="1" destOrd="0" presId="urn:microsoft.com/office/officeart/2005/8/layout/vList4"/>
    <dgm:cxn modelId="{0FA91074-472B-6C43-983C-9312344F121B}" type="presOf" srcId="{C46FC052-3F19-9D44-9069-3441E658FC46}" destId="{219DDB8E-71EB-6742-8DBF-A55F6063767A}" srcOrd="1" destOrd="0" presId="urn:microsoft.com/office/officeart/2005/8/layout/vList4"/>
    <dgm:cxn modelId="{CF80C9BC-2C7D-F245-959B-4D439050BB42}" type="presOf" srcId="{02147CF4-BC56-2B43-B8E5-1881C50D2F9D}" destId="{5AD06B75-B1A9-B04E-B345-23F939A7DB98}" srcOrd="0" destOrd="0" presId="urn:microsoft.com/office/officeart/2005/8/layout/vList4"/>
    <dgm:cxn modelId="{67BB7440-86F7-2D47-964B-7AF03F6C76B4}" srcId="{F4BF7EA3-3D70-E24C-BA91-ED93EE9F3C47}" destId="{617071E1-8764-EA42-B728-4217E73EB1E9}" srcOrd="4" destOrd="0" parTransId="{A3E6891D-0397-D044-AB0D-60B1012EF284}" sibTransId="{B83A84CF-A2BD-364E-BEA4-5D8D501FB4A9}"/>
    <dgm:cxn modelId="{B6BF967A-4AD7-3E4A-825C-40C820B7E3D4}" type="presParOf" srcId="{9D384C22-6F57-7C4B-9AC9-DEF068A3C900}" destId="{6ACD58F6-53A1-EB49-943F-C96F0714435C}" srcOrd="0" destOrd="0" presId="urn:microsoft.com/office/officeart/2005/8/layout/vList4"/>
    <dgm:cxn modelId="{D296FDC7-E16A-674A-82E3-067C06AA9961}" type="presParOf" srcId="{6ACD58F6-53A1-EB49-943F-C96F0714435C}" destId="{73F81FF9-83BD-424D-B9E1-ED3288EF9FDA}" srcOrd="0" destOrd="0" presId="urn:microsoft.com/office/officeart/2005/8/layout/vList4"/>
    <dgm:cxn modelId="{4EEDCE1A-DBAA-4D49-AC38-083982D6A5C6}" type="presParOf" srcId="{6ACD58F6-53A1-EB49-943F-C96F0714435C}" destId="{FBBB05E7-0134-1A41-B7ED-CDC4C453AEF3}" srcOrd="1" destOrd="0" presId="urn:microsoft.com/office/officeart/2005/8/layout/vList4"/>
    <dgm:cxn modelId="{ACBA1818-7C91-EF4E-AB6E-E03CD1F4972C}" type="presParOf" srcId="{6ACD58F6-53A1-EB49-943F-C96F0714435C}" destId="{1B2CE9B9-8B78-D04B-8389-7E8F74FF7AA5}" srcOrd="2" destOrd="0" presId="urn:microsoft.com/office/officeart/2005/8/layout/vList4"/>
    <dgm:cxn modelId="{CBF57313-0598-2D44-80EC-BF648895B4D3}" type="presParOf" srcId="{9D384C22-6F57-7C4B-9AC9-DEF068A3C900}" destId="{78A6F036-F4EE-8847-BD4D-124053F0ADE9}" srcOrd="1" destOrd="0" presId="urn:microsoft.com/office/officeart/2005/8/layout/vList4"/>
    <dgm:cxn modelId="{CC2AE804-667F-9C45-97CE-A497DC76469C}" type="presParOf" srcId="{9D384C22-6F57-7C4B-9AC9-DEF068A3C900}" destId="{9915A5C7-4174-8C41-86AE-3DEE1DC2AD04}" srcOrd="2" destOrd="0" presId="urn:microsoft.com/office/officeart/2005/8/layout/vList4"/>
    <dgm:cxn modelId="{10BD2707-8A24-ED45-AABB-51A1F7F2C434}" type="presParOf" srcId="{9915A5C7-4174-8C41-86AE-3DEE1DC2AD04}" destId="{2BB1232F-89BD-1649-82C7-6EAA80E6658E}" srcOrd="0" destOrd="0" presId="urn:microsoft.com/office/officeart/2005/8/layout/vList4"/>
    <dgm:cxn modelId="{542DBB13-A436-7F4E-BF7F-D5ED4267ED59}" type="presParOf" srcId="{9915A5C7-4174-8C41-86AE-3DEE1DC2AD04}" destId="{9E980684-926E-0B4C-BCAE-C553F352C2F2}" srcOrd="1" destOrd="0" presId="urn:microsoft.com/office/officeart/2005/8/layout/vList4"/>
    <dgm:cxn modelId="{D054B70F-67CB-5D4E-B25A-3713ECFFDE24}" type="presParOf" srcId="{9915A5C7-4174-8C41-86AE-3DEE1DC2AD04}" destId="{D586A7D3-400C-9548-BD36-B2710F6B199B}" srcOrd="2" destOrd="0" presId="urn:microsoft.com/office/officeart/2005/8/layout/vList4"/>
    <dgm:cxn modelId="{FC7EC58C-F567-EB4F-965D-EFBFC4572FB2}" type="presParOf" srcId="{9D384C22-6F57-7C4B-9AC9-DEF068A3C900}" destId="{03E9ECAA-D15F-094C-B4CE-C23DC4C9BCE7}" srcOrd="3" destOrd="0" presId="urn:microsoft.com/office/officeart/2005/8/layout/vList4"/>
    <dgm:cxn modelId="{BFC688FF-929D-A248-9C1D-C6A57885BAFA}" type="presParOf" srcId="{9D384C22-6F57-7C4B-9AC9-DEF068A3C900}" destId="{ACCC4FED-2958-B747-A855-D4074489B7AE}" srcOrd="4" destOrd="0" presId="urn:microsoft.com/office/officeart/2005/8/layout/vList4"/>
    <dgm:cxn modelId="{BAA724AF-FD0A-9042-940E-A380CBAAC17C}" type="presParOf" srcId="{ACCC4FED-2958-B747-A855-D4074489B7AE}" destId="{CEE8A773-4C99-D14E-B208-BB54973A9CFB}" srcOrd="0" destOrd="0" presId="urn:microsoft.com/office/officeart/2005/8/layout/vList4"/>
    <dgm:cxn modelId="{25922C7F-1E78-9C4F-84B5-01D7DCE92C67}" type="presParOf" srcId="{ACCC4FED-2958-B747-A855-D4074489B7AE}" destId="{53CA1A7F-A768-A148-AB16-04D36ABF08AC}" srcOrd="1" destOrd="0" presId="urn:microsoft.com/office/officeart/2005/8/layout/vList4"/>
    <dgm:cxn modelId="{525538CA-31CF-3F42-9131-BB0C657F7E8A}" type="presParOf" srcId="{ACCC4FED-2958-B747-A855-D4074489B7AE}" destId="{219DDB8E-71EB-6742-8DBF-A55F6063767A}" srcOrd="2" destOrd="0" presId="urn:microsoft.com/office/officeart/2005/8/layout/vList4"/>
    <dgm:cxn modelId="{DB4ECE39-FE50-FC4D-8EDA-EE195D6AA198}" type="presParOf" srcId="{9D384C22-6F57-7C4B-9AC9-DEF068A3C900}" destId="{F70C5B6E-8B8A-7348-8213-93D00873A0EE}" srcOrd="5" destOrd="0" presId="urn:microsoft.com/office/officeart/2005/8/layout/vList4"/>
    <dgm:cxn modelId="{03C53A18-2FE6-7C4E-9886-E70B1990FEFA}" type="presParOf" srcId="{9D384C22-6F57-7C4B-9AC9-DEF068A3C900}" destId="{6272D47C-7DB6-8B48-868D-752F5B61C370}" srcOrd="6" destOrd="0" presId="urn:microsoft.com/office/officeart/2005/8/layout/vList4"/>
    <dgm:cxn modelId="{4E85A3B5-E43E-3649-B577-6D69E9886C11}" type="presParOf" srcId="{6272D47C-7DB6-8B48-868D-752F5B61C370}" destId="{5AD06B75-B1A9-B04E-B345-23F939A7DB98}" srcOrd="0" destOrd="0" presId="urn:microsoft.com/office/officeart/2005/8/layout/vList4"/>
    <dgm:cxn modelId="{C2E45156-F3C3-5A4F-B0CF-57983AE1AC05}" type="presParOf" srcId="{6272D47C-7DB6-8B48-868D-752F5B61C370}" destId="{7C9D6EBC-2CF3-0E4F-AC06-F368315F85A2}" srcOrd="1" destOrd="0" presId="urn:microsoft.com/office/officeart/2005/8/layout/vList4"/>
    <dgm:cxn modelId="{1884AB1F-0CA3-0D47-B0B9-E67A4020D9B3}" type="presParOf" srcId="{6272D47C-7DB6-8B48-868D-752F5B61C370}" destId="{C35113A8-8108-1343-862B-7AAEE363B5A8}" srcOrd="2" destOrd="0" presId="urn:microsoft.com/office/officeart/2005/8/layout/vList4"/>
    <dgm:cxn modelId="{078CDD91-5539-CA4F-8AAF-8F99FE1BEBC9}" type="presParOf" srcId="{9D384C22-6F57-7C4B-9AC9-DEF068A3C900}" destId="{12E35AC3-CFFD-1A49-BEE0-F32A6BB27240}" srcOrd="7" destOrd="0" presId="urn:microsoft.com/office/officeart/2005/8/layout/vList4"/>
    <dgm:cxn modelId="{9561D43B-741A-134A-ACD4-07A0ED26EA2E}" type="presParOf" srcId="{9D384C22-6F57-7C4B-9AC9-DEF068A3C900}" destId="{EFCB2431-EC51-6A45-8025-5315AE59109D}" srcOrd="8" destOrd="0" presId="urn:microsoft.com/office/officeart/2005/8/layout/vList4"/>
    <dgm:cxn modelId="{0C9EF056-2793-364C-B2E4-D86A6FF41863}" type="presParOf" srcId="{EFCB2431-EC51-6A45-8025-5315AE59109D}" destId="{E2692CAE-D885-9246-9859-B5BCC0F89F9E}" srcOrd="0" destOrd="0" presId="urn:microsoft.com/office/officeart/2005/8/layout/vList4"/>
    <dgm:cxn modelId="{D07D0A3B-5882-EB4B-8A30-13239B5C9F25}" type="presParOf" srcId="{EFCB2431-EC51-6A45-8025-5315AE59109D}" destId="{737459AF-ABC7-A44D-A1F5-6938442C7999}" srcOrd="1" destOrd="0" presId="urn:microsoft.com/office/officeart/2005/8/layout/vList4"/>
    <dgm:cxn modelId="{D27B4E84-0231-F849-A54A-264F5F925AFD}" type="presParOf" srcId="{EFCB2431-EC51-6A45-8025-5315AE59109D}" destId="{06F9DA9C-F488-434B-B0BE-3BBE9B1256A9}" srcOrd="2" destOrd="0" presId="urn:microsoft.com/office/officeart/2005/8/layout/vList4"/>
    <dgm:cxn modelId="{C727E052-C1CD-E342-8269-E819F9BF3AEE}" type="presParOf" srcId="{9D384C22-6F57-7C4B-9AC9-DEF068A3C900}" destId="{AF1AFC37-A96C-394D-A192-9BE1A4E45951}" srcOrd="9" destOrd="0" presId="urn:microsoft.com/office/officeart/2005/8/layout/vList4"/>
    <dgm:cxn modelId="{744E60EC-672C-1540-8616-83D88298E4EF}" type="presParOf" srcId="{9D384C22-6F57-7C4B-9AC9-DEF068A3C900}" destId="{10484C39-D2F5-0240-B950-0F5336E64616}" srcOrd="10" destOrd="0" presId="urn:microsoft.com/office/officeart/2005/8/layout/vList4"/>
    <dgm:cxn modelId="{7CFA2E35-A864-9D41-B4DA-DACA24419B83}" type="presParOf" srcId="{10484C39-D2F5-0240-B950-0F5336E64616}" destId="{1CA1F353-ABD9-A84F-932F-61FEF97BB2A3}" srcOrd="0" destOrd="0" presId="urn:microsoft.com/office/officeart/2005/8/layout/vList4"/>
    <dgm:cxn modelId="{FD871F55-098B-1D44-B73C-F67D598E80DC}" type="presParOf" srcId="{10484C39-D2F5-0240-B950-0F5336E64616}" destId="{A7FBF83D-2A40-124E-B231-B53AC2829372}" srcOrd="1" destOrd="0" presId="urn:microsoft.com/office/officeart/2005/8/layout/vList4"/>
    <dgm:cxn modelId="{D280CBAE-FFA6-ED49-890A-2F5E33C1DDDE}" type="presParOf" srcId="{10484C39-D2F5-0240-B950-0F5336E64616}" destId="{85CCF64E-98F0-E341-B1DD-5667D2070B6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B4A8FC-C7E0-F947-A25F-337F63E4D9B9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0D2B36-756B-1741-8B39-6412C69E4DB1}">
      <dgm:prSet phldrT="[Text]"/>
      <dgm:spPr/>
      <dgm:t>
        <a:bodyPr/>
        <a:lstStyle/>
        <a:p>
          <a:r>
            <a:rPr lang="en-US" dirty="0" smtClean="0"/>
            <a:t>Vic</a:t>
          </a:r>
          <a:endParaRPr lang="en-US" dirty="0"/>
        </a:p>
      </dgm:t>
    </dgm:pt>
    <dgm:pt modelId="{CBE47049-1E35-6C4E-93A5-B2E8C0D872C2}" type="parTrans" cxnId="{877F2880-5B62-D04B-957B-98EB724F5466}">
      <dgm:prSet/>
      <dgm:spPr/>
      <dgm:t>
        <a:bodyPr/>
        <a:lstStyle/>
        <a:p>
          <a:endParaRPr lang="en-US"/>
        </a:p>
      </dgm:t>
    </dgm:pt>
    <dgm:pt modelId="{A9F09257-E6D2-B640-9B75-02EE0B3235C0}" type="sibTrans" cxnId="{877F2880-5B62-D04B-957B-98EB724F5466}">
      <dgm:prSet/>
      <dgm:spPr/>
      <dgm:t>
        <a:bodyPr/>
        <a:lstStyle/>
        <a:p>
          <a:endParaRPr lang="en-US"/>
        </a:p>
      </dgm:t>
    </dgm:pt>
    <dgm:pt modelId="{4D4B661A-7F57-5D4B-9936-1AD4094CF6F9}">
      <dgm:prSet phldrT="[Text]"/>
      <dgm:spPr/>
      <dgm:t>
        <a:bodyPr/>
        <a:lstStyle/>
        <a:p>
          <a:r>
            <a:rPr lang="en-US" dirty="0" smtClean="0"/>
            <a:t>She shows strength of character in the face of </a:t>
          </a:r>
          <a:r>
            <a:rPr lang="en-US" dirty="0" err="1" smtClean="0"/>
            <a:t>herson’s</a:t>
          </a:r>
          <a:r>
            <a:rPr lang="en-US" dirty="0" smtClean="0"/>
            <a:t> illness</a:t>
          </a:r>
          <a:endParaRPr lang="en-US" dirty="0"/>
        </a:p>
      </dgm:t>
    </dgm:pt>
    <dgm:pt modelId="{4245C5AD-F47A-1743-B2BD-C2E89C103310}" type="parTrans" cxnId="{FFC9073B-8293-6047-95D1-F6044424B6FD}">
      <dgm:prSet/>
      <dgm:spPr/>
      <dgm:t>
        <a:bodyPr/>
        <a:lstStyle/>
        <a:p>
          <a:endParaRPr lang="en-US"/>
        </a:p>
      </dgm:t>
    </dgm:pt>
    <dgm:pt modelId="{C5C61DA9-A842-D54E-B54F-792F4B2A8BEA}" type="sibTrans" cxnId="{FFC9073B-8293-6047-95D1-F6044424B6FD}">
      <dgm:prSet/>
      <dgm:spPr/>
      <dgm:t>
        <a:bodyPr/>
        <a:lstStyle/>
        <a:p>
          <a:endParaRPr lang="en-US"/>
        </a:p>
      </dgm:t>
    </dgm:pt>
    <dgm:pt modelId="{4845EB4E-0710-0C4C-A785-853E2B7ED8E5}">
      <dgm:prSet phldrT="[Text]"/>
      <dgm:spPr/>
      <dgm:t>
        <a:bodyPr/>
        <a:lstStyle/>
        <a:p>
          <a:r>
            <a:rPr lang="en-US" dirty="0" smtClean="0"/>
            <a:t>Supporting and loving, very practical.</a:t>
          </a:r>
          <a:endParaRPr lang="en-US" dirty="0"/>
        </a:p>
      </dgm:t>
    </dgm:pt>
    <dgm:pt modelId="{2FDA4E7E-D691-4D48-8772-0B4A8D5B88BD}" type="parTrans" cxnId="{4598868C-B843-3E46-9CF5-22F0B6B886B7}">
      <dgm:prSet/>
      <dgm:spPr/>
      <dgm:t>
        <a:bodyPr/>
        <a:lstStyle/>
        <a:p>
          <a:endParaRPr lang="en-US"/>
        </a:p>
      </dgm:t>
    </dgm:pt>
    <dgm:pt modelId="{D59995B9-BA31-E74E-B3EB-D1575E888D0F}" type="sibTrans" cxnId="{4598868C-B843-3E46-9CF5-22F0B6B886B7}">
      <dgm:prSet/>
      <dgm:spPr/>
      <dgm:t>
        <a:bodyPr/>
        <a:lstStyle/>
        <a:p>
          <a:endParaRPr lang="en-US"/>
        </a:p>
      </dgm:t>
    </dgm:pt>
    <dgm:pt modelId="{74CA6873-6889-BD43-B4AB-86BE3B688B3F}">
      <dgm:prSet phldrT="[Text]"/>
      <dgm:spPr/>
      <dgm:t>
        <a:bodyPr/>
        <a:lstStyle/>
        <a:p>
          <a:r>
            <a:rPr lang="en-US" dirty="0" smtClean="0"/>
            <a:t>Gwen</a:t>
          </a:r>
          <a:endParaRPr lang="en-US" dirty="0"/>
        </a:p>
      </dgm:t>
    </dgm:pt>
    <dgm:pt modelId="{5E1508B0-BFBF-A745-B1D5-A3CED95B9223}" type="parTrans" cxnId="{143759BB-2F9E-0641-B351-98E1A78CA963}">
      <dgm:prSet/>
      <dgm:spPr/>
      <dgm:t>
        <a:bodyPr/>
        <a:lstStyle/>
        <a:p>
          <a:endParaRPr lang="en-US"/>
        </a:p>
      </dgm:t>
    </dgm:pt>
    <dgm:pt modelId="{147CD784-2373-654D-AD40-C3720245E516}" type="sibTrans" cxnId="{143759BB-2F9E-0641-B351-98E1A78CA963}">
      <dgm:prSet/>
      <dgm:spPr/>
      <dgm:t>
        <a:bodyPr/>
        <a:lstStyle/>
        <a:p>
          <a:endParaRPr lang="en-US"/>
        </a:p>
      </dgm:t>
    </dgm:pt>
    <dgm:pt modelId="{8B4FCF98-A728-B74D-9F2C-A7790C595D99}">
      <dgm:prSet phldrT="[Text]"/>
      <dgm:spPr/>
      <dgm:t>
        <a:bodyPr/>
        <a:lstStyle/>
        <a:p>
          <a:r>
            <a:rPr lang="en-US" dirty="0" smtClean="0"/>
            <a:t>Experience of poverty have led to her being bitter and hardened</a:t>
          </a:r>
          <a:endParaRPr lang="en-US" dirty="0"/>
        </a:p>
      </dgm:t>
    </dgm:pt>
    <dgm:pt modelId="{D524BE09-E9F5-1349-B44A-9BEAFC04B14B}" type="parTrans" cxnId="{CE6E167D-B64C-3F43-A04E-6E58A19C4CBB}">
      <dgm:prSet/>
      <dgm:spPr/>
      <dgm:t>
        <a:bodyPr/>
        <a:lstStyle/>
        <a:p>
          <a:endParaRPr lang="en-US"/>
        </a:p>
      </dgm:t>
    </dgm:pt>
    <dgm:pt modelId="{61569764-C452-6441-9867-68F6B702EE2E}" type="sibTrans" cxnId="{CE6E167D-B64C-3F43-A04E-6E58A19C4CBB}">
      <dgm:prSet/>
      <dgm:spPr/>
      <dgm:t>
        <a:bodyPr/>
        <a:lstStyle/>
        <a:p>
          <a:endParaRPr lang="en-US"/>
        </a:p>
      </dgm:t>
    </dgm:pt>
    <dgm:pt modelId="{F466DAEE-950B-354F-B4DE-C1786015A199}">
      <dgm:prSet phldrT="[Text]"/>
      <dgm:spPr/>
      <dgm:t>
        <a:bodyPr/>
        <a:lstStyle/>
        <a:p>
          <a:r>
            <a:rPr lang="en-US" dirty="0" smtClean="0"/>
            <a:t>Coral</a:t>
          </a:r>
          <a:endParaRPr lang="en-US" dirty="0"/>
        </a:p>
      </dgm:t>
    </dgm:pt>
    <dgm:pt modelId="{319CF5C5-32B8-E841-B9F1-BA294804817F}" type="parTrans" cxnId="{90122844-00DC-D84C-AACE-4DAA432F4E80}">
      <dgm:prSet/>
      <dgm:spPr/>
      <dgm:t>
        <a:bodyPr/>
        <a:lstStyle/>
        <a:p>
          <a:endParaRPr lang="en-US"/>
        </a:p>
      </dgm:t>
    </dgm:pt>
    <dgm:pt modelId="{1FAB367E-A34D-9344-895A-1D7686729F88}" type="sibTrans" cxnId="{90122844-00DC-D84C-AACE-4DAA432F4E80}">
      <dgm:prSet/>
      <dgm:spPr/>
      <dgm:t>
        <a:bodyPr/>
        <a:lstStyle/>
        <a:p>
          <a:endParaRPr lang="en-US"/>
        </a:p>
      </dgm:t>
    </dgm:pt>
    <dgm:pt modelId="{6F739382-9505-D34C-8357-D7102CCFF530}">
      <dgm:prSet phldrT="[Text]"/>
      <dgm:spPr/>
      <dgm:t>
        <a:bodyPr/>
        <a:lstStyle/>
        <a:p>
          <a:r>
            <a:rPr lang="en-US" dirty="0" smtClean="0"/>
            <a:t>Emotionally disconnected</a:t>
          </a:r>
          <a:endParaRPr lang="en-US" dirty="0"/>
        </a:p>
      </dgm:t>
    </dgm:pt>
    <dgm:pt modelId="{1E370A36-696B-9A4C-8568-14DFA7D68A27}" type="parTrans" cxnId="{F576C71E-BD54-104B-9650-10DF62562B5A}">
      <dgm:prSet/>
      <dgm:spPr/>
      <dgm:t>
        <a:bodyPr/>
        <a:lstStyle/>
        <a:p>
          <a:endParaRPr lang="en-US"/>
        </a:p>
      </dgm:t>
    </dgm:pt>
    <dgm:pt modelId="{8A39DB21-56E0-FC4C-8F9B-C58A9672CE4A}" type="sibTrans" cxnId="{F576C71E-BD54-104B-9650-10DF62562B5A}">
      <dgm:prSet/>
      <dgm:spPr/>
      <dgm:t>
        <a:bodyPr/>
        <a:lstStyle/>
        <a:p>
          <a:endParaRPr lang="en-US"/>
        </a:p>
      </dgm:t>
    </dgm:pt>
    <dgm:pt modelId="{9A3D6A77-BDCC-8744-A3F2-A4629F0BA81C}">
      <dgm:prSet phldrT="[Text]"/>
      <dgm:spPr/>
      <dgm:t>
        <a:bodyPr/>
        <a:lstStyle/>
        <a:p>
          <a:r>
            <a:rPr lang="en-US" dirty="0" smtClean="0"/>
            <a:t>Inability to accept the loss of her son</a:t>
          </a:r>
          <a:endParaRPr lang="en-US" dirty="0"/>
        </a:p>
      </dgm:t>
    </dgm:pt>
    <dgm:pt modelId="{063DA61E-650E-BC48-9DEB-ED86010196CD}" type="parTrans" cxnId="{30C1D600-D0C2-3144-9E0D-7F6549C83F8D}">
      <dgm:prSet/>
      <dgm:spPr/>
      <dgm:t>
        <a:bodyPr/>
        <a:lstStyle/>
        <a:p>
          <a:endParaRPr lang="en-US"/>
        </a:p>
      </dgm:t>
    </dgm:pt>
    <dgm:pt modelId="{7CF18121-7CFE-F349-8366-7101BC8757CA}" type="sibTrans" cxnId="{30C1D600-D0C2-3144-9E0D-7F6549C83F8D}">
      <dgm:prSet/>
      <dgm:spPr/>
      <dgm:t>
        <a:bodyPr/>
        <a:lstStyle/>
        <a:p>
          <a:endParaRPr lang="en-US"/>
        </a:p>
      </dgm:t>
    </dgm:pt>
    <dgm:pt modelId="{6627610B-CD3C-8446-A92C-57C3138E0397}">
      <dgm:prSet/>
      <dgm:spPr/>
      <dgm:t>
        <a:bodyPr/>
        <a:lstStyle/>
        <a:p>
          <a:r>
            <a:rPr lang="en-US" dirty="0" smtClean="0"/>
            <a:t>Tom</a:t>
          </a:r>
          <a:endParaRPr lang="en-US" dirty="0"/>
        </a:p>
      </dgm:t>
    </dgm:pt>
    <dgm:pt modelId="{0AFF2B2A-8AD0-0145-9B11-705837EA27CA}" type="parTrans" cxnId="{5C04F39E-A660-3F4B-8656-2B9BCF82ED19}">
      <dgm:prSet/>
      <dgm:spPr/>
      <dgm:t>
        <a:bodyPr/>
        <a:lstStyle/>
        <a:p>
          <a:endParaRPr lang="en-US"/>
        </a:p>
      </dgm:t>
    </dgm:pt>
    <dgm:pt modelId="{FE03A916-A2F1-0641-9B17-399F8A1D696B}" type="sibTrans" cxnId="{5C04F39E-A660-3F4B-8656-2B9BCF82ED19}">
      <dgm:prSet/>
      <dgm:spPr/>
      <dgm:t>
        <a:bodyPr/>
        <a:lstStyle/>
        <a:p>
          <a:endParaRPr lang="en-US"/>
        </a:p>
      </dgm:t>
    </dgm:pt>
    <dgm:pt modelId="{976FB936-8C1C-6E49-9B69-821DD795023A}">
      <dgm:prSet phldrT="[Text]"/>
      <dgm:spPr/>
      <dgm:t>
        <a:bodyPr/>
        <a:lstStyle/>
        <a:p>
          <a:r>
            <a:rPr lang="en-US" dirty="0" smtClean="0"/>
            <a:t>Class conscious and pretentious</a:t>
          </a:r>
          <a:endParaRPr lang="en-US" dirty="0"/>
        </a:p>
      </dgm:t>
    </dgm:pt>
    <dgm:pt modelId="{7729B189-FE79-024D-84D2-C8C91B2E46FE}" type="parTrans" cxnId="{8D1AF251-BF5B-E94D-845E-AC72C20DFA19}">
      <dgm:prSet/>
      <dgm:spPr/>
      <dgm:t>
        <a:bodyPr/>
        <a:lstStyle/>
        <a:p>
          <a:endParaRPr lang="en-US"/>
        </a:p>
      </dgm:t>
    </dgm:pt>
    <dgm:pt modelId="{A93B0849-653A-964D-BC45-076DCA8CD530}" type="sibTrans" cxnId="{8D1AF251-BF5B-E94D-845E-AC72C20DFA19}">
      <dgm:prSet/>
      <dgm:spPr/>
      <dgm:t>
        <a:bodyPr/>
        <a:lstStyle/>
        <a:p>
          <a:endParaRPr lang="en-US"/>
        </a:p>
      </dgm:t>
    </dgm:pt>
    <dgm:pt modelId="{0A2ADE29-0F2F-0341-BF60-A66947B2AD95}">
      <dgm:prSet/>
      <dgm:spPr/>
      <dgm:t>
        <a:bodyPr/>
        <a:lstStyle/>
        <a:p>
          <a:r>
            <a:rPr lang="en-US" dirty="0" smtClean="0"/>
            <a:t>He is a young man and budding actor who has cancer</a:t>
          </a:r>
          <a:endParaRPr lang="en-US" dirty="0"/>
        </a:p>
      </dgm:t>
    </dgm:pt>
    <dgm:pt modelId="{62C0A546-1A6C-F14C-A403-838CAAC6C78E}" type="parTrans" cxnId="{5865739E-36D4-504A-B1C5-2B377DB09DDF}">
      <dgm:prSet/>
      <dgm:spPr/>
      <dgm:t>
        <a:bodyPr/>
        <a:lstStyle/>
        <a:p>
          <a:endParaRPr lang="en-US"/>
        </a:p>
      </dgm:t>
    </dgm:pt>
    <dgm:pt modelId="{ECA9A587-0C87-9549-B068-9BE51443270B}" type="sibTrans" cxnId="{5865739E-36D4-504A-B1C5-2B377DB09DDF}">
      <dgm:prSet/>
      <dgm:spPr/>
      <dgm:t>
        <a:bodyPr/>
        <a:lstStyle/>
        <a:p>
          <a:endParaRPr lang="en-US"/>
        </a:p>
      </dgm:t>
    </dgm:pt>
    <dgm:pt modelId="{1296EC01-9074-9245-B9E0-7B79C727719B}">
      <dgm:prSet/>
      <dgm:spPr/>
      <dgm:t>
        <a:bodyPr/>
        <a:lstStyle/>
        <a:p>
          <a:r>
            <a:rPr lang="en-US" dirty="0" smtClean="0"/>
            <a:t>He has a larger part as a ‘healer’ in the play.</a:t>
          </a:r>
          <a:endParaRPr lang="en-US" dirty="0"/>
        </a:p>
      </dgm:t>
    </dgm:pt>
    <dgm:pt modelId="{DD1BF928-41AF-C147-B882-757B35C20C53}" type="parTrans" cxnId="{ED402E1D-0DEC-D948-A855-C5B9F2FDACE1}">
      <dgm:prSet/>
      <dgm:spPr/>
      <dgm:t>
        <a:bodyPr/>
        <a:lstStyle/>
        <a:p>
          <a:endParaRPr lang="en-US"/>
        </a:p>
      </dgm:t>
    </dgm:pt>
    <dgm:pt modelId="{AF4292D3-40D8-4246-9047-10B5158EC17B}" type="sibTrans" cxnId="{ED402E1D-0DEC-D948-A855-C5B9F2FDACE1}">
      <dgm:prSet/>
      <dgm:spPr/>
      <dgm:t>
        <a:bodyPr/>
        <a:lstStyle/>
        <a:p>
          <a:endParaRPr lang="en-US"/>
        </a:p>
      </dgm:t>
    </dgm:pt>
    <dgm:pt modelId="{1F2661DB-4CB9-9F46-92D3-7267F1532EB4}" type="pres">
      <dgm:prSet presAssocID="{5DB4A8FC-C7E0-F947-A25F-337F63E4D9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25D5E9-C64E-6E4A-83CE-20F96935A63E}" type="pres">
      <dgm:prSet presAssocID="{500D2B36-756B-1741-8B39-6412C69E4DB1}" presName="linNode" presStyleCnt="0"/>
      <dgm:spPr/>
    </dgm:pt>
    <dgm:pt modelId="{C5274AB7-5A74-B943-89DC-004533C536E8}" type="pres">
      <dgm:prSet presAssocID="{500D2B36-756B-1741-8B39-6412C69E4DB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9632A-3F35-0943-AF0D-41E13639BDC3}" type="pres">
      <dgm:prSet presAssocID="{500D2B36-756B-1741-8B39-6412C69E4DB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6C8B6-83CF-D746-A1D5-42590C2150FB}" type="pres">
      <dgm:prSet presAssocID="{A9F09257-E6D2-B640-9B75-02EE0B3235C0}" presName="sp" presStyleCnt="0"/>
      <dgm:spPr/>
    </dgm:pt>
    <dgm:pt modelId="{8DAEFAEF-9DC9-7F4E-8088-F10D647D032A}" type="pres">
      <dgm:prSet presAssocID="{74CA6873-6889-BD43-B4AB-86BE3B688B3F}" presName="linNode" presStyleCnt="0"/>
      <dgm:spPr/>
    </dgm:pt>
    <dgm:pt modelId="{4DC0F1E1-76B5-0F4E-99A0-F084060687C8}" type="pres">
      <dgm:prSet presAssocID="{74CA6873-6889-BD43-B4AB-86BE3B688B3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A656C-071B-284C-8759-4187377DFE9D}" type="pres">
      <dgm:prSet presAssocID="{74CA6873-6889-BD43-B4AB-86BE3B688B3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18F33-03DD-1D41-8958-1D3E7984FA3B}" type="pres">
      <dgm:prSet presAssocID="{147CD784-2373-654D-AD40-C3720245E516}" presName="sp" presStyleCnt="0"/>
      <dgm:spPr/>
    </dgm:pt>
    <dgm:pt modelId="{EE851321-0BCC-4644-8B3A-42BD6F20642E}" type="pres">
      <dgm:prSet presAssocID="{F466DAEE-950B-354F-B4DE-C1786015A199}" presName="linNode" presStyleCnt="0"/>
      <dgm:spPr/>
    </dgm:pt>
    <dgm:pt modelId="{C7B91C41-5570-AE4A-95D2-A778EEAE10F2}" type="pres">
      <dgm:prSet presAssocID="{F466DAEE-950B-354F-B4DE-C1786015A19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5922D-E330-8D49-85AF-A3D2582B5B4D}" type="pres">
      <dgm:prSet presAssocID="{F466DAEE-950B-354F-B4DE-C1786015A19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34F2B-2793-3F49-92BB-B773457E3CC5}" type="pres">
      <dgm:prSet presAssocID="{1FAB367E-A34D-9344-895A-1D7686729F88}" presName="sp" presStyleCnt="0"/>
      <dgm:spPr/>
    </dgm:pt>
    <dgm:pt modelId="{374A5FC5-2614-0C4A-9D4C-88DBA99A9E2D}" type="pres">
      <dgm:prSet presAssocID="{6627610B-CD3C-8446-A92C-57C3138E0397}" presName="linNode" presStyleCnt="0"/>
      <dgm:spPr/>
    </dgm:pt>
    <dgm:pt modelId="{8ED2644B-83A5-C34E-B5BE-FD9B545DC709}" type="pres">
      <dgm:prSet presAssocID="{6627610B-CD3C-8446-A92C-57C3138E039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E273-23E7-2A40-8272-AF2123F66BE8}" type="pres">
      <dgm:prSet presAssocID="{6627610B-CD3C-8446-A92C-57C3138E039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B16613-0FDF-EE4B-9971-74EC93D3B568}" type="presOf" srcId="{4845EB4E-0710-0C4C-A785-853E2B7ED8E5}" destId="{E069632A-3F35-0943-AF0D-41E13639BDC3}" srcOrd="0" destOrd="1" presId="urn:microsoft.com/office/officeart/2005/8/layout/vList5"/>
    <dgm:cxn modelId="{30C1D600-D0C2-3144-9E0D-7F6549C83F8D}" srcId="{F466DAEE-950B-354F-B4DE-C1786015A199}" destId="{9A3D6A77-BDCC-8744-A3F2-A4629F0BA81C}" srcOrd="1" destOrd="0" parTransId="{063DA61E-650E-BC48-9DEB-ED86010196CD}" sibTransId="{7CF18121-7CFE-F349-8366-7101BC8757CA}"/>
    <dgm:cxn modelId="{E36469A8-74A9-2F48-A1FC-F9E9F731C9CA}" type="presOf" srcId="{500D2B36-756B-1741-8B39-6412C69E4DB1}" destId="{C5274AB7-5A74-B943-89DC-004533C536E8}" srcOrd="0" destOrd="0" presId="urn:microsoft.com/office/officeart/2005/8/layout/vList5"/>
    <dgm:cxn modelId="{AD5E4043-E9E5-2D4A-A5CC-153D04A6F717}" type="presOf" srcId="{74CA6873-6889-BD43-B4AB-86BE3B688B3F}" destId="{4DC0F1E1-76B5-0F4E-99A0-F084060687C8}" srcOrd="0" destOrd="0" presId="urn:microsoft.com/office/officeart/2005/8/layout/vList5"/>
    <dgm:cxn modelId="{E9196FBE-505B-0E4D-BA9C-D128BCA1C1A1}" type="presOf" srcId="{4D4B661A-7F57-5D4B-9936-1AD4094CF6F9}" destId="{E069632A-3F35-0943-AF0D-41E13639BDC3}" srcOrd="0" destOrd="0" presId="urn:microsoft.com/office/officeart/2005/8/layout/vList5"/>
    <dgm:cxn modelId="{FFC9073B-8293-6047-95D1-F6044424B6FD}" srcId="{500D2B36-756B-1741-8B39-6412C69E4DB1}" destId="{4D4B661A-7F57-5D4B-9936-1AD4094CF6F9}" srcOrd="0" destOrd="0" parTransId="{4245C5AD-F47A-1743-B2BD-C2E89C103310}" sibTransId="{C5C61DA9-A842-D54E-B54F-792F4B2A8BEA}"/>
    <dgm:cxn modelId="{4598868C-B843-3E46-9CF5-22F0B6B886B7}" srcId="{500D2B36-756B-1741-8B39-6412C69E4DB1}" destId="{4845EB4E-0710-0C4C-A785-853E2B7ED8E5}" srcOrd="1" destOrd="0" parTransId="{2FDA4E7E-D691-4D48-8772-0B4A8D5B88BD}" sibTransId="{D59995B9-BA31-E74E-B3EB-D1575E888D0F}"/>
    <dgm:cxn modelId="{5865739E-36D4-504A-B1C5-2B377DB09DDF}" srcId="{6627610B-CD3C-8446-A92C-57C3138E0397}" destId="{0A2ADE29-0F2F-0341-BF60-A66947B2AD95}" srcOrd="0" destOrd="0" parTransId="{62C0A546-1A6C-F14C-A403-838CAAC6C78E}" sibTransId="{ECA9A587-0C87-9549-B068-9BE51443270B}"/>
    <dgm:cxn modelId="{ED402E1D-0DEC-D948-A855-C5B9F2FDACE1}" srcId="{6627610B-CD3C-8446-A92C-57C3138E0397}" destId="{1296EC01-9074-9245-B9E0-7B79C727719B}" srcOrd="1" destOrd="0" parTransId="{DD1BF928-41AF-C147-B882-757B35C20C53}" sibTransId="{AF4292D3-40D8-4246-9047-10B5158EC17B}"/>
    <dgm:cxn modelId="{73EAE751-C760-7E4A-B487-88B172B31FE5}" type="presOf" srcId="{8B4FCF98-A728-B74D-9F2C-A7790C595D99}" destId="{73FA656C-071B-284C-8759-4187377DFE9D}" srcOrd="0" destOrd="0" presId="urn:microsoft.com/office/officeart/2005/8/layout/vList5"/>
    <dgm:cxn modelId="{0158C4C7-C834-E44B-8374-0FAE6CDC3FAB}" type="presOf" srcId="{6627610B-CD3C-8446-A92C-57C3138E0397}" destId="{8ED2644B-83A5-C34E-B5BE-FD9B545DC709}" srcOrd="0" destOrd="0" presId="urn:microsoft.com/office/officeart/2005/8/layout/vList5"/>
    <dgm:cxn modelId="{A34D21E2-3CDB-0D43-A821-093B2BF72AE2}" type="presOf" srcId="{0A2ADE29-0F2F-0341-BF60-A66947B2AD95}" destId="{0009E273-23E7-2A40-8272-AF2123F66BE8}" srcOrd="0" destOrd="0" presId="urn:microsoft.com/office/officeart/2005/8/layout/vList5"/>
    <dgm:cxn modelId="{90122844-00DC-D84C-AACE-4DAA432F4E80}" srcId="{5DB4A8FC-C7E0-F947-A25F-337F63E4D9B9}" destId="{F466DAEE-950B-354F-B4DE-C1786015A199}" srcOrd="2" destOrd="0" parTransId="{319CF5C5-32B8-E841-B9F1-BA294804817F}" sibTransId="{1FAB367E-A34D-9344-895A-1D7686729F88}"/>
    <dgm:cxn modelId="{143759BB-2F9E-0641-B351-98E1A78CA963}" srcId="{5DB4A8FC-C7E0-F947-A25F-337F63E4D9B9}" destId="{74CA6873-6889-BD43-B4AB-86BE3B688B3F}" srcOrd="1" destOrd="0" parTransId="{5E1508B0-BFBF-A745-B1D5-A3CED95B9223}" sibTransId="{147CD784-2373-654D-AD40-C3720245E516}"/>
    <dgm:cxn modelId="{5C04F39E-A660-3F4B-8656-2B9BCF82ED19}" srcId="{5DB4A8FC-C7E0-F947-A25F-337F63E4D9B9}" destId="{6627610B-CD3C-8446-A92C-57C3138E0397}" srcOrd="3" destOrd="0" parTransId="{0AFF2B2A-8AD0-0145-9B11-705837EA27CA}" sibTransId="{FE03A916-A2F1-0641-9B17-399F8A1D696B}"/>
    <dgm:cxn modelId="{646CD864-7C2E-A948-8C5D-108ECC099AEB}" type="presOf" srcId="{5DB4A8FC-C7E0-F947-A25F-337F63E4D9B9}" destId="{1F2661DB-4CB9-9F46-92D3-7267F1532EB4}" srcOrd="0" destOrd="0" presId="urn:microsoft.com/office/officeart/2005/8/layout/vList5"/>
    <dgm:cxn modelId="{CC23E3D9-6C6F-C840-8028-364F75ADFCB6}" type="presOf" srcId="{9A3D6A77-BDCC-8744-A3F2-A4629F0BA81C}" destId="{8E65922D-E330-8D49-85AF-A3D2582B5B4D}" srcOrd="0" destOrd="1" presId="urn:microsoft.com/office/officeart/2005/8/layout/vList5"/>
    <dgm:cxn modelId="{CE6E167D-B64C-3F43-A04E-6E58A19C4CBB}" srcId="{74CA6873-6889-BD43-B4AB-86BE3B688B3F}" destId="{8B4FCF98-A728-B74D-9F2C-A7790C595D99}" srcOrd="0" destOrd="0" parTransId="{D524BE09-E9F5-1349-B44A-9BEAFC04B14B}" sibTransId="{61569764-C452-6441-9867-68F6B702EE2E}"/>
    <dgm:cxn modelId="{877F2880-5B62-D04B-957B-98EB724F5466}" srcId="{5DB4A8FC-C7E0-F947-A25F-337F63E4D9B9}" destId="{500D2B36-756B-1741-8B39-6412C69E4DB1}" srcOrd="0" destOrd="0" parTransId="{CBE47049-1E35-6C4E-93A5-B2E8C0D872C2}" sibTransId="{A9F09257-E6D2-B640-9B75-02EE0B3235C0}"/>
    <dgm:cxn modelId="{8D1AF251-BF5B-E94D-845E-AC72C20DFA19}" srcId="{74CA6873-6889-BD43-B4AB-86BE3B688B3F}" destId="{976FB936-8C1C-6E49-9B69-821DD795023A}" srcOrd="1" destOrd="0" parTransId="{7729B189-FE79-024D-84D2-C8C91B2E46FE}" sibTransId="{A93B0849-653A-964D-BC45-076DCA8CD530}"/>
    <dgm:cxn modelId="{F576C71E-BD54-104B-9650-10DF62562B5A}" srcId="{F466DAEE-950B-354F-B4DE-C1786015A199}" destId="{6F739382-9505-D34C-8357-D7102CCFF530}" srcOrd="0" destOrd="0" parTransId="{1E370A36-696B-9A4C-8568-14DFA7D68A27}" sibTransId="{8A39DB21-56E0-FC4C-8F9B-C58A9672CE4A}"/>
    <dgm:cxn modelId="{4596BE9C-3D87-FF4E-89C0-7B52F82C096F}" type="presOf" srcId="{F466DAEE-950B-354F-B4DE-C1786015A199}" destId="{C7B91C41-5570-AE4A-95D2-A778EEAE10F2}" srcOrd="0" destOrd="0" presId="urn:microsoft.com/office/officeart/2005/8/layout/vList5"/>
    <dgm:cxn modelId="{A52FD78B-A64C-054D-ADAC-AB50DD32A638}" type="presOf" srcId="{1296EC01-9074-9245-B9E0-7B79C727719B}" destId="{0009E273-23E7-2A40-8272-AF2123F66BE8}" srcOrd="0" destOrd="1" presId="urn:microsoft.com/office/officeart/2005/8/layout/vList5"/>
    <dgm:cxn modelId="{2AC65793-A031-BA46-B74E-5CDBF96253D2}" type="presOf" srcId="{6F739382-9505-D34C-8357-D7102CCFF530}" destId="{8E65922D-E330-8D49-85AF-A3D2582B5B4D}" srcOrd="0" destOrd="0" presId="urn:microsoft.com/office/officeart/2005/8/layout/vList5"/>
    <dgm:cxn modelId="{2919033D-DE87-B849-96DE-F39DEF1474CD}" type="presOf" srcId="{976FB936-8C1C-6E49-9B69-821DD795023A}" destId="{73FA656C-071B-284C-8759-4187377DFE9D}" srcOrd="0" destOrd="1" presId="urn:microsoft.com/office/officeart/2005/8/layout/vList5"/>
    <dgm:cxn modelId="{622ABC9D-42BD-1C49-A110-14F59DBA65C3}" type="presParOf" srcId="{1F2661DB-4CB9-9F46-92D3-7267F1532EB4}" destId="{B725D5E9-C64E-6E4A-83CE-20F96935A63E}" srcOrd="0" destOrd="0" presId="urn:microsoft.com/office/officeart/2005/8/layout/vList5"/>
    <dgm:cxn modelId="{22F1EAD2-09D7-A643-A469-6D151B391D02}" type="presParOf" srcId="{B725D5E9-C64E-6E4A-83CE-20F96935A63E}" destId="{C5274AB7-5A74-B943-89DC-004533C536E8}" srcOrd="0" destOrd="0" presId="urn:microsoft.com/office/officeart/2005/8/layout/vList5"/>
    <dgm:cxn modelId="{CD46E715-38DC-594C-B41B-1EEE2BE97E14}" type="presParOf" srcId="{B725D5E9-C64E-6E4A-83CE-20F96935A63E}" destId="{E069632A-3F35-0943-AF0D-41E13639BDC3}" srcOrd="1" destOrd="0" presId="urn:microsoft.com/office/officeart/2005/8/layout/vList5"/>
    <dgm:cxn modelId="{1538D05B-96ED-2D42-9884-8FC3F2B0479D}" type="presParOf" srcId="{1F2661DB-4CB9-9F46-92D3-7267F1532EB4}" destId="{DFD6C8B6-83CF-D746-A1D5-42590C2150FB}" srcOrd="1" destOrd="0" presId="urn:microsoft.com/office/officeart/2005/8/layout/vList5"/>
    <dgm:cxn modelId="{5A3DFDA9-634D-D846-B8EA-272B0C3DE5D9}" type="presParOf" srcId="{1F2661DB-4CB9-9F46-92D3-7267F1532EB4}" destId="{8DAEFAEF-9DC9-7F4E-8088-F10D647D032A}" srcOrd="2" destOrd="0" presId="urn:microsoft.com/office/officeart/2005/8/layout/vList5"/>
    <dgm:cxn modelId="{F5A06626-693A-C14A-A29D-D734CE00C932}" type="presParOf" srcId="{8DAEFAEF-9DC9-7F4E-8088-F10D647D032A}" destId="{4DC0F1E1-76B5-0F4E-99A0-F084060687C8}" srcOrd="0" destOrd="0" presId="urn:microsoft.com/office/officeart/2005/8/layout/vList5"/>
    <dgm:cxn modelId="{A0B3E967-DF39-C543-9B78-9C2846014AB3}" type="presParOf" srcId="{8DAEFAEF-9DC9-7F4E-8088-F10D647D032A}" destId="{73FA656C-071B-284C-8759-4187377DFE9D}" srcOrd="1" destOrd="0" presId="urn:microsoft.com/office/officeart/2005/8/layout/vList5"/>
    <dgm:cxn modelId="{6B58679D-731B-CB46-B3AB-9FD570887610}" type="presParOf" srcId="{1F2661DB-4CB9-9F46-92D3-7267F1532EB4}" destId="{9B018F33-03DD-1D41-8958-1D3E7984FA3B}" srcOrd="3" destOrd="0" presId="urn:microsoft.com/office/officeart/2005/8/layout/vList5"/>
    <dgm:cxn modelId="{5580AA8F-2EEE-CD42-8BA5-36EDC0A1B2DB}" type="presParOf" srcId="{1F2661DB-4CB9-9F46-92D3-7267F1532EB4}" destId="{EE851321-0BCC-4644-8B3A-42BD6F20642E}" srcOrd="4" destOrd="0" presId="urn:microsoft.com/office/officeart/2005/8/layout/vList5"/>
    <dgm:cxn modelId="{6B70A963-462A-7945-A2EF-87B141352565}" type="presParOf" srcId="{EE851321-0BCC-4644-8B3A-42BD6F20642E}" destId="{C7B91C41-5570-AE4A-95D2-A778EEAE10F2}" srcOrd="0" destOrd="0" presId="urn:microsoft.com/office/officeart/2005/8/layout/vList5"/>
    <dgm:cxn modelId="{DFE6400D-803F-F24B-A5E6-C8970370A40D}" type="presParOf" srcId="{EE851321-0BCC-4644-8B3A-42BD6F20642E}" destId="{8E65922D-E330-8D49-85AF-A3D2582B5B4D}" srcOrd="1" destOrd="0" presId="urn:microsoft.com/office/officeart/2005/8/layout/vList5"/>
    <dgm:cxn modelId="{F1F67488-AEAA-DA47-9588-455F35BA9994}" type="presParOf" srcId="{1F2661DB-4CB9-9F46-92D3-7267F1532EB4}" destId="{D3B34F2B-2793-3F49-92BB-B773457E3CC5}" srcOrd="5" destOrd="0" presId="urn:microsoft.com/office/officeart/2005/8/layout/vList5"/>
    <dgm:cxn modelId="{AFE6AA7A-CD92-A146-8975-CE6C7FC92F3E}" type="presParOf" srcId="{1F2661DB-4CB9-9F46-92D3-7267F1532EB4}" destId="{374A5FC5-2614-0C4A-9D4C-88DBA99A9E2D}" srcOrd="6" destOrd="0" presId="urn:microsoft.com/office/officeart/2005/8/layout/vList5"/>
    <dgm:cxn modelId="{64BBFD15-C263-7148-AE62-48A40703CA50}" type="presParOf" srcId="{374A5FC5-2614-0C4A-9D4C-88DBA99A9E2D}" destId="{8ED2644B-83A5-C34E-B5BE-FD9B545DC709}" srcOrd="0" destOrd="0" presId="urn:microsoft.com/office/officeart/2005/8/layout/vList5"/>
    <dgm:cxn modelId="{6BA698B6-C83F-9748-A59D-18B041436DA6}" type="presParOf" srcId="{374A5FC5-2614-0C4A-9D4C-88DBA99A9E2D}" destId="{0009E273-23E7-2A40-8272-AF2123F66B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B4A8FC-C7E0-F947-A25F-337F63E4D9B9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0D2B36-756B-1741-8B39-6412C69E4DB1}">
      <dgm:prSet phldrT="[Text]"/>
      <dgm:spPr/>
      <dgm:t>
        <a:bodyPr/>
        <a:lstStyle/>
        <a:p>
          <a:r>
            <a:rPr lang="en-US" dirty="0" smtClean="0"/>
            <a:t>Harry</a:t>
          </a:r>
          <a:endParaRPr lang="en-US" dirty="0"/>
        </a:p>
      </dgm:t>
    </dgm:pt>
    <dgm:pt modelId="{CBE47049-1E35-6C4E-93A5-B2E8C0D872C2}" type="parTrans" cxnId="{877F2880-5B62-D04B-957B-98EB724F5466}">
      <dgm:prSet/>
      <dgm:spPr/>
      <dgm:t>
        <a:bodyPr/>
        <a:lstStyle/>
        <a:p>
          <a:endParaRPr lang="en-US"/>
        </a:p>
      </dgm:t>
    </dgm:pt>
    <dgm:pt modelId="{A9F09257-E6D2-B640-9B75-02EE0B3235C0}" type="sibTrans" cxnId="{877F2880-5B62-D04B-957B-98EB724F5466}">
      <dgm:prSet/>
      <dgm:spPr/>
      <dgm:t>
        <a:bodyPr/>
        <a:lstStyle/>
        <a:p>
          <a:endParaRPr lang="en-US"/>
        </a:p>
      </dgm:t>
    </dgm:pt>
    <dgm:pt modelId="{4D4B661A-7F57-5D4B-9936-1AD4094CF6F9}">
      <dgm:prSet phldrT="[Text]"/>
      <dgm:spPr/>
      <dgm:t>
        <a:bodyPr/>
        <a:lstStyle/>
        <a:p>
          <a:r>
            <a:rPr lang="en-US" dirty="0" smtClean="0"/>
            <a:t>Like Vic, Harry is very supportive of his family, practically minded and loves his son.</a:t>
          </a:r>
          <a:endParaRPr lang="en-US" dirty="0"/>
        </a:p>
      </dgm:t>
    </dgm:pt>
    <dgm:pt modelId="{4245C5AD-F47A-1743-B2BD-C2E89C103310}" type="parTrans" cxnId="{FFC9073B-8293-6047-95D1-F6044424B6FD}">
      <dgm:prSet/>
      <dgm:spPr/>
      <dgm:t>
        <a:bodyPr/>
        <a:lstStyle/>
        <a:p>
          <a:endParaRPr lang="en-US"/>
        </a:p>
      </dgm:t>
    </dgm:pt>
    <dgm:pt modelId="{C5C61DA9-A842-D54E-B54F-792F4B2A8BEA}" type="sibTrans" cxnId="{FFC9073B-8293-6047-95D1-F6044424B6FD}">
      <dgm:prSet/>
      <dgm:spPr/>
      <dgm:t>
        <a:bodyPr/>
        <a:lstStyle/>
        <a:p>
          <a:endParaRPr lang="en-US"/>
        </a:p>
      </dgm:t>
    </dgm:pt>
    <dgm:pt modelId="{74CA6873-6889-BD43-B4AB-86BE3B688B3F}">
      <dgm:prSet phldrT="[Text]"/>
      <dgm:spPr/>
      <dgm:t>
        <a:bodyPr/>
        <a:lstStyle/>
        <a:p>
          <a:r>
            <a:rPr lang="en-US" dirty="0" smtClean="0"/>
            <a:t>Jim</a:t>
          </a:r>
          <a:endParaRPr lang="en-US" dirty="0"/>
        </a:p>
      </dgm:t>
    </dgm:pt>
    <dgm:pt modelId="{5E1508B0-BFBF-A745-B1D5-A3CED95B9223}" type="parTrans" cxnId="{143759BB-2F9E-0641-B351-98E1A78CA963}">
      <dgm:prSet/>
      <dgm:spPr/>
      <dgm:t>
        <a:bodyPr/>
        <a:lstStyle/>
        <a:p>
          <a:endParaRPr lang="en-US"/>
        </a:p>
      </dgm:t>
    </dgm:pt>
    <dgm:pt modelId="{147CD784-2373-654D-AD40-C3720245E516}" type="sibTrans" cxnId="{143759BB-2F9E-0641-B351-98E1A78CA963}">
      <dgm:prSet/>
      <dgm:spPr/>
      <dgm:t>
        <a:bodyPr/>
        <a:lstStyle/>
        <a:p>
          <a:endParaRPr lang="en-US"/>
        </a:p>
      </dgm:t>
    </dgm:pt>
    <dgm:pt modelId="{B375DEA3-6152-A248-B243-9CFE57B6DC24}">
      <dgm:prSet phldrT="[Text]"/>
      <dgm:spPr/>
      <dgm:t>
        <a:bodyPr/>
        <a:lstStyle/>
        <a:p>
          <a:r>
            <a:rPr lang="en-US" dirty="0" smtClean="0"/>
            <a:t>Seems submissive and passive in the beginning; however, this is understanding.</a:t>
          </a:r>
          <a:endParaRPr lang="en-US" dirty="0"/>
        </a:p>
      </dgm:t>
    </dgm:pt>
    <dgm:pt modelId="{5086636A-18D8-644C-B171-8DCDA43BDD21}" type="parTrans" cxnId="{EE4EAF46-648C-AE42-9302-09B9EBCE6DE8}">
      <dgm:prSet/>
      <dgm:spPr/>
      <dgm:t>
        <a:bodyPr/>
        <a:lstStyle/>
        <a:p>
          <a:endParaRPr lang="en-US"/>
        </a:p>
      </dgm:t>
    </dgm:pt>
    <dgm:pt modelId="{592C7FA4-7F68-944B-8FF0-42F7A88608CB}" type="sibTrans" cxnId="{EE4EAF46-648C-AE42-9302-09B9EBCE6DE8}">
      <dgm:prSet/>
      <dgm:spPr/>
      <dgm:t>
        <a:bodyPr/>
        <a:lstStyle/>
        <a:p>
          <a:endParaRPr lang="en-US"/>
        </a:p>
      </dgm:t>
    </dgm:pt>
    <dgm:pt modelId="{8B4FCF98-A728-B74D-9F2C-A7790C595D99}">
      <dgm:prSet phldrT="[Text]"/>
      <dgm:spPr/>
      <dgm:t>
        <a:bodyPr/>
        <a:lstStyle/>
        <a:p>
          <a:r>
            <a:rPr lang="en-US" dirty="0" smtClean="0"/>
            <a:t>He is patient and stoic – holding his family together. A Peacemaker.</a:t>
          </a:r>
          <a:endParaRPr lang="en-US" dirty="0"/>
        </a:p>
      </dgm:t>
    </dgm:pt>
    <dgm:pt modelId="{D524BE09-E9F5-1349-B44A-9BEAFC04B14B}" type="parTrans" cxnId="{CE6E167D-B64C-3F43-A04E-6E58A19C4CBB}">
      <dgm:prSet/>
      <dgm:spPr/>
      <dgm:t>
        <a:bodyPr/>
        <a:lstStyle/>
        <a:p>
          <a:endParaRPr lang="en-US"/>
        </a:p>
      </dgm:t>
    </dgm:pt>
    <dgm:pt modelId="{61569764-C452-6441-9867-68F6B702EE2E}" type="sibTrans" cxnId="{CE6E167D-B64C-3F43-A04E-6E58A19C4CBB}">
      <dgm:prSet/>
      <dgm:spPr/>
      <dgm:t>
        <a:bodyPr/>
        <a:lstStyle/>
        <a:p>
          <a:endParaRPr lang="en-US"/>
        </a:p>
      </dgm:t>
    </dgm:pt>
    <dgm:pt modelId="{F466DAEE-950B-354F-B4DE-C1786015A199}">
      <dgm:prSet phldrT="[Text]"/>
      <dgm:spPr/>
      <dgm:t>
        <a:bodyPr/>
        <a:lstStyle/>
        <a:p>
          <a:r>
            <a:rPr lang="en-US" dirty="0" smtClean="0"/>
            <a:t>Roy</a:t>
          </a:r>
          <a:endParaRPr lang="en-US" dirty="0"/>
        </a:p>
      </dgm:t>
    </dgm:pt>
    <dgm:pt modelId="{319CF5C5-32B8-E841-B9F1-BA294804817F}" type="parTrans" cxnId="{90122844-00DC-D84C-AACE-4DAA432F4E80}">
      <dgm:prSet/>
      <dgm:spPr/>
      <dgm:t>
        <a:bodyPr/>
        <a:lstStyle/>
        <a:p>
          <a:endParaRPr lang="en-US"/>
        </a:p>
      </dgm:t>
    </dgm:pt>
    <dgm:pt modelId="{1FAB367E-A34D-9344-895A-1D7686729F88}" type="sibTrans" cxnId="{90122844-00DC-D84C-AACE-4DAA432F4E80}">
      <dgm:prSet/>
      <dgm:spPr/>
      <dgm:t>
        <a:bodyPr/>
        <a:lstStyle/>
        <a:p>
          <a:endParaRPr lang="en-US"/>
        </a:p>
      </dgm:t>
    </dgm:pt>
    <dgm:pt modelId="{6F739382-9505-D34C-8357-D7102CCFF530}">
      <dgm:prSet phldrT="[Text]"/>
      <dgm:spPr/>
      <dgm:t>
        <a:bodyPr/>
        <a:lstStyle/>
        <a:p>
          <a:r>
            <a:rPr lang="en-US" dirty="0" smtClean="0"/>
            <a:t>The school principal</a:t>
          </a:r>
          <a:endParaRPr lang="en-US" dirty="0"/>
        </a:p>
      </dgm:t>
    </dgm:pt>
    <dgm:pt modelId="{1E370A36-696B-9A4C-8568-14DFA7D68A27}" type="parTrans" cxnId="{F576C71E-BD54-104B-9650-10DF62562B5A}">
      <dgm:prSet/>
      <dgm:spPr/>
      <dgm:t>
        <a:bodyPr/>
        <a:lstStyle/>
        <a:p>
          <a:endParaRPr lang="en-US"/>
        </a:p>
      </dgm:t>
    </dgm:pt>
    <dgm:pt modelId="{8A39DB21-56E0-FC4C-8F9B-C58A9672CE4A}" type="sibTrans" cxnId="{F576C71E-BD54-104B-9650-10DF62562B5A}">
      <dgm:prSet/>
      <dgm:spPr/>
      <dgm:t>
        <a:bodyPr/>
        <a:lstStyle/>
        <a:p>
          <a:endParaRPr lang="en-US"/>
        </a:p>
      </dgm:t>
    </dgm:pt>
    <dgm:pt modelId="{9A3D6A77-BDCC-8744-A3F2-A4629F0BA81C}">
      <dgm:prSet phldrT="[Text]" phldr="1"/>
      <dgm:spPr/>
      <dgm:t>
        <a:bodyPr/>
        <a:lstStyle/>
        <a:p>
          <a:endParaRPr lang="en-US" dirty="0"/>
        </a:p>
      </dgm:t>
    </dgm:pt>
    <dgm:pt modelId="{063DA61E-650E-BC48-9DEB-ED86010196CD}" type="parTrans" cxnId="{30C1D600-D0C2-3144-9E0D-7F6549C83F8D}">
      <dgm:prSet/>
      <dgm:spPr/>
      <dgm:t>
        <a:bodyPr/>
        <a:lstStyle/>
        <a:p>
          <a:endParaRPr lang="en-US"/>
        </a:p>
      </dgm:t>
    </dgm:pt>
    <dgm:pt modelId="{7CF18121-7CFE-F349-8366-7101BC8757CA}" type="sibTrans" cxnId="{30C1D600-D0C2-3144-9E0D-7F6549C83F8D}">
      <dgm:prSet/>
      <dgm:spPr/>
      <dgm:t>
        <a:bodyPr/>
        <a:lstStyle/>
        <a:p>
          <a:endParaRPr lang="en-US"/>
        </a:p>
      </dgm:t>
    </dgm:pt>
    <dgm:pt modelId="{7B1AA72A-6419-D94E-BDC2-80CB33239265}">
      <dgm:prSet/>
      <dgm:spPr/>
      <dgm:t>
        <a:bodyPr/>
        <a:lstStyle/>
        <a:p>
          <a:r>
            <a:rPr lang="en-US" dirty="0" smtClean="0"/>
            <a:t>Meg</a:t>
          </a:r>
          <a:endParaRPr lang="en-US" dirty="0"/>
        </a:p>
      </dgm:t>
    </dgm:pt>
    <dgm:pt modelId="{F443656B-8304-CE4A-9721-12F05C9AF5E2}" type="parTrans" cxnId="{1F882A7A-2BE3-BE46-89ED-4D11608C3465}">
      <dgm:prSet/>
      <dgm:spPr/>
      <dgm:t>
        <a:bodyPr/>
        <a:lstStyle/>
        <a:p>
          <a:endParaRPr lang="en-US"/>
        </a:p>
      </dgm:t>
    </dgm:pt>
    <dgm:pt modelId="{EEB181E8-D482-BC4E-91B4-3A72D3207236}" type="sibTrans" cxnId="{1F882A7A-2BE3-BE46-89ED-4D11608C3465}">
      <dgm:prSet/>
      <dgm:spPr/>
      <dgm:t>
        <a:bodyPr/>
        <a:lstStyle/>
        <a:p>
          <a:endParaRPr lang="en-US"/>
        </a:p>
      </dgm:t>
    </dgm:pt>
    <dgm:pt modelId="{25497F65-C9E9-E849-96A1-55FDFF5131C3}">
      <dgm:prSet/>
      <dgm:spPr/>
      <dgm:t>
        <a:bodyPr/>
        <a:lstStyle/>
        <a:p>
          <a:r>
            <a:rPr lang="en-US" dirty="0" smtClean="0"/>
            <a:t>Strong willed and opinionated</a:t>
          </a:r>
          <a:endParaRPr lang="en-US" dirty="0"/>
        </a:p>
      </dgm:t>
    </dgm:pt>
    <dgm:pt modelId="{F3D61AA0-CBBD-7740-83A6-E00DD064D4A8}" type="parTrans" cxnId="{39F6A113-F2A9-DE4D-86A6-3AD2A8A6FF4F}">
      <dgm:prSet/>
      <dgm:spPr/>
      <dgm:t>
        <a:bodyPr/>
        <a:lstStyle/>
        <a:p>
          <a:endParaRPr lang="en-US"/>
        </a:p>
      </dgm:t>
    </dgm:pt>
    <dgm:pt modelId="{57C91F92-5667-D04C-A927-307CC4ADA662}" type="sibTrans" cxnId="{39F6A113-F2A9-DE4D-86A6-3AD2A8A6FF4F}">
      <dgm:prSet/>
      <dgm:spPr/>
      <dgm:t>
        <a:bodyPr/>
        <a:lstStyle/>
        <a:p>
          <a:endParaRPr lang="en-US"/>
        </a:p>
      </dgm:t>
    </dgm:pt>
    <dgm:pt modelId="{B1B8F482-7669-FD43-855F-CE6C0FC7F9AD}">
      <dgm:prSet/>
      <dgm:spPr/>
      <dgm:t>
        <a:bodyPr/>
        <a:lstStyle/>
        <a:p>
          <a:r>
            <a:rPr lang="en-US" dirty="0" smtClean="0"/>
            <a:t>Quick tempered</a:t>
          </a:r>
          <a:endParaRPr lang="en-US" dirty="0"/>
        </a:p>
      </dgm:t>
    </dgm:pt>
    <dgm:pt modelId="{B013864F-02FC-7F4B-BB1A-BF24A0772390}" type="parTrans" cxnId="{02B691B7-12D1-AE46-8B66-7ABB0931CC2B}">
      <dgm:prSet/>
      <dgm:spPr/>
      <dgm:t>
        <a:bodyPr/>
        <a:lstStyle/>
        <a:p>
          <a:endParaRPr lang="en-US"/>
        </a:p>
      </dgm:t>
    </dgm:pt>
    <dgm:pt modelId="{FFD69FDC-3702-C540-8159-C5F7239CBA75}" type="sibTrans" cxnId="{02B691B7-12D1-AE46-8B66-7ABB0931CC2B}">
      <dgm:prSet/>
      <dgm:spPr/>
      <dgm:t>
        <a:bodyPr/>
        <a:lstStyle/>
        <a:p>
          <a:endParaRPr lang="en-US"/>
        </a:p>
      </dgm:t>
    </dgm:pt>
    <dgm:pt modelId="{772541B0-B556-A541-AB05-B39654C2B1B3}">
      <dgm:prSet phldrT="[Text]"/>
      <dgm:spPr/>
      <dgm:t>
        <a:bodyPr/>
        <a:lstStyle/>
        <a:p>
          <a:r>
            <a:rPr lang="en-US" dirty="0" smtClean="0"/>
            <a:t>Concerned with his position in society</a:t>
          </a:r>
          <a:endParaRPr lang="en-US" dirty="0"/>
        </a:p>
      </dgm:t>
    </dgm:pt>
    <dgm:pt modelId="{4011D67E-A503-6F42-A7AD-12BF93DDF776}" type="parTrans" cxnId="{6E35A78D-A175-634E-A921-8D629403ECD8}">
      <dgm:prSet/>
      <dgm:spPr/>
      <dgm:t>
        <a:bodyPr/>
        <a:lstStyle/>
        <a:p>
          <a:endParaRPr lang="en-US"/>
        </a:p>
      </dgm:t>
    </dgm:pt>
    <dgm:pt modelId="{1CBE195D-EDF6-2C42-935B-9E52E58787FE}" type="sibTrans" cxnId="{6E35A78D-A175-634E-A921-8D629403ECD8}">
      <dgm:prSet/>
      <dgm:spPr/>
      <dgm:t>
        <a:bodyPr/>
        <a:lstStyle/>
        <a:p>
          <a:endParaRPr lang="en-US"/>
        </a:p>
      </dgm:t>
    </dgm:pt>
    <dgm:pt modelId="{1F2661DB-4CB9-9F46-92D3-7267F1532EB4}" type="pres">
      <dgm:prSet presAssocID="{5DB4A8FC-C7E0-F947-A25F-337F63E4D9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25D5E9-C64E-6E4A-83CE-20F96935A63E}" type="pres">
      <dgm:prSet presAssocID="{500D2B36-756B-1741-8B39-6412C69E4DB1}" presName="linNode" presStyleCnt="0"/>
      <dgm:spPr/>
    </dgm:pt>
    <dgm:pt modelId="{C5274AB7-5A74-B943-89DC-004533C536E8}" type="pres">
      <dgm:prSet presAssocID="{500D2B36-756B-1741-8B39-6412C69E4DB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9632A-3F35-0943-AF0D-41E13639BDC3}" type="pres">
      <dgm:prSet presAssocID="{500D2B36-756B-1741-8B39-6412C69E4DB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6C8B6-83CF-D746-A1D5-42590C2150FB}" type="pres">
      <dgm:prSet presAssocID="{A9F09257-E6D2-B640-9B75-02EE0B3235C0}" presName="sp" presStyleCnt="0"/>
      <dgm:spPr/>
    </dgm:pt>
    <dgm:pt modelId="{8DAEFAEF-9DC9-7F4E-8088-F10D647D032A}" type="pres">
      <dgm:prSet presAssocID="{74CA6873-6889-BD43-B4AB-86BE3B688B3F}" presName="linNode" presStyleCnt="0"/>
      <dgm:spPr/>
    </dgm:pt>
    <dgm:pt modelId="{4DC0F1E1-76B5-0F4E-99A0-F084060687C8}" type="pres">
      <dgm:prSet presAssocID="{74CA6873-6889-BD43-B4AB-86BE3B688B3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A656C-071B-284C-8759-4187377DFE9D}" type="pres">
      <dgm:prSet presAssocID="{74CA6873-6889-BD43-B4AB-86BE3B688B3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18F33-03DD-1D41-8958-1D3E7984FA3B}" type="pres">
      <dgm:prSet presAssocID="{147CD784-2373-654D-AD40-C3720245E516}" presName="sp" presStyleCnt="0"/>
      <dgm:spPr/>
    </dgm:pt>
    <dgm:pt modelId="{EE851321-0BCC-4644-8B3A-42BD6F20642E}" type="pres">
      <dgm:prSet presAssocID="{F466DAEE-950B-354F-B4DE-C1786015A199}" presName="linNode" presStyleCnt="0"/>
      <dgm:spPr/>
    </dgm:pt>
    <dgm:pt modelId="{C7B91C41-5570-AE4A-95D2-A778EEAE10F2}" type="pres">
      <dgm:prSet presAssocID="{F466DAEE-950B-354F-B4DE-C1786015A19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5922D-E330-8D49-85AF-A3D2582B5B4D}" type="pres">
      <dgm:prSet presAssocID="{F466DAEE-950B-354F-B4DE-C1786015A19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A4724-8F60-FF40-9A7F-4A86B6B607C4}" type="pres">
      <dgm:prSet presAssocID="{1FAB367E-A34D-9344-895A-1D7686729F88}" presName="sp" presStyleCnt="0"/>
      <dgm:spPr/>
    </dgm:pt>
    <dgm:pt modelId="{E0E1CFE9-3485-DC40-8126-79717C85A96B}" type="pres">
      <dgm:prSet presAssocID="{7B1AA72A-6419-D94E-BDC2-80CB33239265}" presName="linNode" presStyleCnt="0"/>
      <dgm:spPr/>
    </dgm:pt>
    <dgm:pt modelId="{FD7C8D6C-D871-D84C-8BA4-0B700E0AC52B}" type="pres">
      <dgm:prSet presAssocID="{7B1AA72A-6419-D94E-BDC2-80CB3323926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DBC82-48E2-A049-AF8D-89EBE42E03FF}" type="pres">
      <dgm:prSet presAssocID="{7B1AA72A-6419-D94E-BDC2-80CB3323926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BF702-61E0-184F-BE49-D0A2EB5B6C8E}" type="presOf" srcId="{25497F65-C9E9-E849-96A1-55FDFF5131C3}" destId="{2E3DBC82-48E2-A049-AF8D-89EBE42E03FF}" srcOrd="0" destOrd="0" presId="urn:microsoft.com/office/officeart/2005/8/layout/vList5"/>
    <dgm:cxn modelId="{30C1D600-D0C2-3144-9E0D-7F6549C83F8D}" srcId="{F466DAEE-950B-354F-B4DE-C1786015A199}" destId="{9A3D6A77-BDCC-8744-A3F2-A4629F0BA81C}" srcOrd="2" destOrd="0" parTransId="{063DA61E-650E-BC48-9DEB-ED86010196CD}" sibTransId="{7CF18121-7CFE-F349-8366-7101BC8757CA}"/>
    <dgm:cxn modelId="{02B691B7-12D1-AE46-8B66-7ABB0931CC2B}" srcId="{7B1AA72A-6419-D94E-BDC2-80CB33239265}" destId="{B1B8F482-7669-FD43-855F-CE6C0FC7F9AD}" srcOrd="1" destOrd="0" parTransId="{B013864F-02FC-7F4B-BB1A-BF24A0772390}" sibTransId="{FFD69FDC-3702-C540-8159-C5F7239CBA75}"/>
    <dgm:cxn modelId="{793C0307-DABA-9843-BEFF-605299E83D5E}" type="presOf" srcId="{500D2B36-756B-1741-8B39-6412C69E4DB1}" destId="{C5274AB7-5A74-B943-89DC-004533C536E8}" srcOrd="0" destOrd="0" presId="urn:microsoft.com/office/officeart/2005/8/layout/vList5"/>
    <dgm:cxn modelId="{39F6A113-F2A9-DE4D-86A6-3AD2A8A6FF4F}" srcId="{7B1AA72A-6419-D94E-BDC2-80CB33239265}" destId="{25497F65-C9E9-E849-96A1-55FDFF5131C3}" srcOrd="0" destOrd="0" parTransId="{F3D61AA0-CBBD-7740-83A6-E00DD064D4A8}" sibTransId="{57C91F92-5667-D04C-A927-307CC4ADA662}"/>
    <dgm:cxn modelId="{FFC9073B-8293-6047-95D1-F6044424B6FD}" srcId="{500D2B36-756B-1741-8B39-6412C69E4DB1}" destId="{4D4B661A-7F57-5D4B-9936-1AD4094CF6F9}" srcOrd="0" destOrd="0" parTransId="{4245C5AD-F47A-1743-B2BD-C2E89C103310}" sibTransId="{C5C61DA9-A842-D54E-B54F-792F4B2A8BEA}"/>
    <dgm:cxn modelId="{6DA5DA67-7B10-554B-B12F-5569E371111B}" type="presOf" srcId="{B1B8F482-7669-FD43-855F-CE6C0FC7F9AD}" destId="{2E3DBC82-48E2-A049-AF8D-89EBE42E03FF}" srcOrd="0" destOrd="1" presId="urn:microsoft.com/office/officeart/2005/8/layout/vList5"/>
    <dgm:cxn modelId="{33FFC0AD-2203-0D4F-9B24-779306E4493A}" type="presOf" srcId="{8B4FCF98-A728-B74D-9F2C-A7790C595D99}" destId="{73FA656C-071B-284C-8759-4187377DFE9D}" srcOrd="0" destOrd="1" presId="urn:microsoft.com/office/officeart/2005/8/layout/vList5"/>
    <dgm:cxn modelId="{193B8D84-DE9C-2540-AA6E-44A12946AD9C}" type="presOf" srcId="{74CA6873-6889-BD43-B4AB-86BE3B688B3F}" destId="{4DC0F1E1-76B5-0F4E-99A0-F084060687C8}" srcOrd="0" destOrd="0" presId="urn:microsoft.com/office/officeart/2005/8/layout/vList5"/>
    <dgm:cxn modelId="{62AA8F16-7E66-5442-9BC0-6BFA6F4B1332}" type="presOf" srcId="{4D4B661A-7F57-5D4B-9936-1AD4094CF6F9}" destId="{E069632A-3F35-0943-AF0D-41E13639BDC3}" srcOrd="0" destOrd="0" presId="urn:microsoft.com/office/officeart/2005/8/layout/vList5"/>
    <dgm:cxn modelId="{EE4EAF46-648C-AE42-9302-09B9EBCE6DE8}" srcId="{74CA6873-6889-BD43-B4AB-86BE3B688B3F}" destId="{B375DEA3-6152-A248-B243-9CFE57B6DC24}" srcOrd="0" destOrd="0" parTransId="{5086636A-18D8-644C-B171-8DCDA43BDD21}" sibTransId="{592C7FA4-7F68-944B-8FF0-42F7A88608CB}"/>
    <dgm:cxn modelId="{CDAF698A-E8C2-F249-97A1-3409E4538157}" type="presOf" srcId="{7B1AA72A-6419-D94E-BDC2-80CB33239265}" destId="{FD7C8D6C-D871-D84C-8BA4-0B700E0AC52B}" srcOrd="0" destOrd="0" presId="urn:microsoft.com/office/officeart/2005/8/layout/vList5"/>
    <dgm:cxn modelId="{89DAD215-E873-2F48-AE9C-E63E783E1E5A}" type="presOf" srcId="{6F739382-9505-D34C-8357-D7102CCFF530}" destId="{8E65922D-E330-8D49-85AF-A3D2582B5B4D}" srcOrd="0" destOrd="0" presId="urn:microsoft.com/office/officeart/2005/8/layout/vList5"/>
    <dgm:cxn modelId="{6A3B8B61-0A08-4442-8B11-610C5FCDA539}" type="presOf" srcId="{9A3D6A77-BDCC-8744-A3F2-A4629F0BA81C}" destId="{8E65922D-E330-8D49-85AF-A3D2582B5B4D}" srcOrd="0" destOrd="2" presId="urn:microsoft.com/office/officeart/2005/8/layout/vList5"/>
    <dgm:cxn modelId="{90122844-00DC-D84C-AACE-4DAA432F4E80}" srcId="{5DB4A8FC-C7E0-F947-A25F-337F63E4D9B9}" destId="{F466DAEE-950B-354F-B4DE-C1786015A199}" srcOrd="2" destOrd="0" parTransId="{319CF5C5-32B8-E841-B9F1-BA294804817F}" sibTransId="{1FAB367E-A34D-9344-895A-1D7686729F88}"/>
    <dgm:cxn modelId="{143759BB-2F9E-0641-B351-98E1A78CA963}" srcId="{5DB4A8FC-C7E0-F947-A25F-337F63E4D9B9}" destId="{74CA6873-6889-BD43-B4AB-86BE3B688B3F}" srcOrd="1" destOrd="0" parTransId="{5E1508B0-BFBF-A745-B1D5-A3CED95B9223}" sibTransId="{147CD784-2373-654D-AD40-C3720245E516}"/>
    <dgm:cxn modelId="{43307F6F-A98F-F841-AA1A-3902191C171A}" type="presOf" srcId="{B375DEA3-6152-A248-B243-9CFE57B6DC24}" destId="{73FA656C-071B-284C-8759-4187377DFE9D}" srcOrd="0" destOrd="0" presId="urn:microsoft.com/office/officeart/2005/8/layout/vList5"/>
    <dgm:cxn modelId="{EF5278B2-3107-D64F-864E-CCF8B25E04FB}" type="presOf" srcId="{F466DAEE-950B-354F-B4DE-C1786015A199}" destId="{C7B91C41-5570-AE4A-95D2-A778EEAE10F2}" srcOrd="0" destOrd="0" presId="urn:microsoft.com/office/officeart/2005/8/layout/vList5"/>
    <dgm:cxn modelId="{1CBC07A2-06B9-024D-95A2-0BF8FEA4C6EC}" type="presOf" srcId="{5DB4A8FC-C7E0-F947-A25F-337F63E4D9B9}" destId="{1F2661DB-4CB9-9F46-92D3-7267F1532EB4}" srcOrd="0" destOrd="0" presId="urn:microsoft.com/office/officeart/2005/8/layout/vList5"/>
    <dgm:cxn modelId="{469B3EE1-0DD9-6F47-9A41-8093A38F1095}" type="presOf" srcId="{772541B0-B556-A541-AB05-B39654C2B1B3}" destId="{8E65922D-E330-8D49-85AF-A3D2582B5B4D}" srcOrd="0" destOrd="1" presId="urn:microsoft.com/office/officeart/2005/8/layout/vList5"/>
    <dgm:cxn modelId="{1F882A7A-2BE3-BE46-89ED-4D11608C3465}" srcId="{5DB4A8FC-C7E0-F947-A25F-337F63E4D9B9}" destId="{7B1AA72A-6419-D94E-BDC2-80CB33239265}" srcOrd="3" destOrd="0" parTransId="{F443656B-8304-CE4A-9721-12F05C9AF5E2}" sibTransId="{EEB181E8-D482-BC4E-91B4-3A72D3207236}"/>
    <dgm:cxn modelId="{CE6E167D-B64C-3F43-A04E-6E58A19C4CBB}" srcId="{74CA6873-6889-BD43-B4AB-86BE3B688B3F}" destId="{8B4FCF98-A728-B74D-9F2C-A7790C595D99}" srcOrd="1" destOrd="0" parTransId="{D524BE09-E9F5-1349-B44A-9BEAFC04B14B}" sibTransId="{61569764-C452-6441-9867-68F6B702EE2E}"/>
    <dgm:cxn modelId="{877F2880-5B62-D04B-957B-98EB724F5466}" srcId="{5DB4A8FC-C7E0-F947-A25F-337F63E4D9B9}" destId="{500D2B36-756B-1741-8B39-6412C69E4DB1}" srcOrd="0" destOrd="0" parTransId="{CBE47049-1E35-6C4E-93A5-B2E8C0D872C2}" sibTransId="{A9F09257-E6D2-B640-9B75-02EE0B3235C0}"/>
    <dgm:cxn modelId="{F576C71E-BD54-104B-9650-10DF62562B5A}" srcId="{F466DAEE-950B-354F-B4DE-C1786015A199}" destId="{6F739382-9505-D34C-8357-D7102CCFF530}" srcOrd="0" destOrd="0" parTransId="{1E370A36-696B-9A4C-8568-14DFA7D68A27}" sibTransId="{8A39DB21-56E0-FC4C-8F9B-C58A9672CE4A}"/>
    <dgm:cxn modelId="{6E35A78D-A175-634E-A921-8D629403ECD8}" srcId="{F466DAEE-950B-354F-B4DE-C1786015A199}" destId="{772541B0-B556-A541-AB05-B39654C2B1B3}" srcOrd="1" destOrd="0" parTransId="{4011D67E-A503-6F42-A7AD-12BF93DDF776}" sibTransId="{1CBE195D-EDF6-2C42-935B-9E52E58787FE}"/>
    <dgm:cxn modelId="{1066EE01-43D0-2448-B42B-B8702010EB13}" type="presParOf" srcId="{1F2661DB-4CB9-9F46-92D3-7267F1532EB4}" destId="{B725D5E9-C64E-6E4A-83CE-20F96935A63E}" srcOrd="0" destOrd="0" presId="urn:microsoft.com/office/officeart/2005/8/layout/vList5"/>
    <dgm:cxn modelId="{621AEB29-A5F6-4E49-AFBB-A74D9A46F3CE}" type="presParOf" srcId="{B725D5E9-C64E-6E4A-83CE-20F96935A63E}" destId="{C5274AB7-5A74-B943-89DC-004533C536E8}" srcOrd="0" destOrd="0" presId="urn:microsoft.com/office/officeart/2005/8/layout/vList5"/>
    <dgm:cxn modelId="{140DB392-48FF-1F41-9199-EB0DE4695A61}" type="presParOf" srcId="{B725D5E9-C64E-6E4A-83CE-20F96935A63E}" destId="{E069632A-3F35-0943-AF0D-41E13639BDC3}" srcOrd="1" destOrd="0" presId="urn:microsoft.com/office/officeart/2005/8/layout/vList5"/>
    <dgm:cxn modelId="{1A58CAAD-F12D-E646-9612-4D92882CD1C0}" type="presParOf" srcId="{1F2661DB-4CB9-9F46-92D3-7267F1532EB4}" destId="{DFD6C8B6-83CF-D746-A1D5-42590C2150FB}" srcOrd="1" destOrd="0" presId="urn:microsoft.com/office/officeart/2005/8/layout/vList5"/>
    <dgm:cxn modelId="{FB9E4080-FB5E-E74D-95CF-454D21469B37}" type="presParOf" srcId="{1F2661DB-4CB9-9F46-92D3-7267F1532EB4}" destId="{8DAEFAEF-9DC9-7F4E-8088-F10D647D032A}" srcOrd="2" destOrd="0" presId="urn:microsoft.com/office/officeart/2005/8/layout/vList5"/>
    <dgm:cxn modelId="{F25CDD1D-6271-B74F-A9A9-3BF942B5B278}" type="presParOf" srcId="{8DAEFAEF-9DC9-7F4E-8088-F10D647D032A}" destId="{4DC0F1E1-76B5-0F4E-99A0-F084060687C8}" srcOrd="0" destOrd="0" presId="urn:microsoft.com/office/officeart/2005/8/layout/vList5"/>
    <dgm:cxn modelId="{5B4BE811-F99F-D148-81DC-658A99C170CD}" type="presParOf" srcId="{8DAEFAEF-9DC9-7F4E-8088-F10D647D032A}" destId="{73FA656C-071B-284C-8759-4187377DFE9D}" srcOrd="1" destOrd="0" presId="urn:microsoft.com/office/officeart/2005/8/layout/vList5"/>
    <dgm:cxn modelId="{5FE96BD4-6168-0647-B0FB-C3334530AEBD}" type="presParOf" srcId="{1F2661DB-4CB9-9F46-92D3-7267F1532EB4}" destId="{9B018F33-03DD-1D41-8958-1D3E7984FA3B}" srcOrd="3" destOrd="0" presId="urn:microsoft.com/office/officeart/2005/8/layout/vList5"/>
    <dgm:cxn modelId="{89703769-8D17-8B4B-8A3C-AC3A56BB5E57}" type="presParOf" srcId="{1F2661DB-4CB9-9F46-92D3-7267F1532EB4}" destId="{EE851321-0BCC-4644-8B3A-42BD6F20642E}" srcOrd="4" destOrd="0" presId="urn:microsoft.com/office/officeart/2005/8/layout/vList5"/>
    <dgm:cxn modelId="{72EDEA44-41C3-B64A-9D49-2647E78B80E2}" type="presParOf" srcId="{EE851321-0BCC-4644-8B3A-42BD6F20642E}" destId="{C7B91C41-5570-AE4A-95D2-A778EEAE10F2}" srcOrd="0" destOrd="0" presId="urn:microsoft.com/office/officeart/2005/8/layout/vList5"/>
    <dgm:cxn modelId="{29036304-3791-8849-AECE-F3A368FFB77F}" type="presParOf" srcId="{EE851321-0BCC-4644-8B3A-42BD6F20642E}" destId="{8E65922D-E330-8D49-85AF-A3D2582B5B4D}" srcOrd="1" destOrd="0" presId="urn:microsoft.com/office/officeart/2005/8/layout/vList5"/>
    <dgm:cxn modelId="{1D8DFC3F-F577-1245-B350-10F1D47313EE}" type="presParOf" srcId="{1F2661DB-4CB9-9F46-92D3-7267F1532EB4}" destId="{116A4724-8F60-FF40-9A7F-4A86B6B607C4}" srcOrd="5" destOrd="0" presId="urn:microsoft.com/office/officeart/2005/8/layout/vList5"/>
    <dgm:cxn modelId="{6DEDD6FE-4F8B-3040-9F44-0B7F5F08D182}" type="presParOf" srcId="{1F2661DB-4CB9-9F46-92D3-7267F1532EB4}" destId="{E0E1CFE9-3485-DC40-8126-79717C85A96B}" srcOrd="6" destOrd="0" presId="urn:microsoft.com/office/officeart/2005/8/layout/vList5"/>
    <dgm:cxn modelId="{2666408D-2B0D-8C4C-8D30-B309754CBF4A}" type="presParOf" srcId="{E0E1CFE9-3485-DC40-8126-79717C85A96B}" destId="{FD7C8D6C-D871-D84C-8BA4-0B700E0AC52B}" srcOrd="0" destOrd="0" presId="urn:microsoft.com/office/officeart/2005/8/layout/vList5"/>
    <dgm:cxn modelId="{A2B35FE3-6679-DA48-A7BE-699A8D8CE1DB}" type="presParOf" srcId="{E0E1CFE9-3485-DC40-8126-79717C85A96B}" destId="{2E3DBC82-48E2-A049-AF8D-89EBE42E03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654F6C-260A-874F-A2A5-34F2750F92B6}" type="doc">
      <dgm:prSet loTypeId="urn:microsoft.com/office/officeart/2005/8/layout/vList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8E31601-5C23-F043-8BBD-609DD82F0F5D}">
      <dgm:prSet phldrT="[Text]"/>
      <dgm:spPr/>
      <dgm:t>
        <a:bodyPr/>
        <a:lstStyle/>
        <a:p>
          <a:r>
            <a:rPr lang="en-US" dirty="0" smtClean="0"/>
            <a:t>Family</a:t>
          </a:r>
          <a:endParaRPr lang="en-US" dirty="0"/>
        </a:p>
      </dgm:t>
    </dgm:pt>
    <dgm:pt modelId="{0E90EFB4-4ACA-2F43-9DA7-01CFE49E919F}" type="parTrans" cxnId="{66AEF560-03F2-6449-8CE4-51A11EA20017}">
      <dgm:prSet/>
      <dgm:spPr/>
      <dgm:t>
        <a:bodyPr/>
        <a:lstStyle/>
        <a:p>
          <a:endParaRPr lang="en-US"/>
        </a:p>
      </dgm:t>
    </dgm:pt>
    <dgm:pt modelId="{0F99A57E-1A82-8540-AE0A-9DCD66D89DA6}" type="sibTrans" cxnId="{66AEF560-03F2-6449-8CE4-51A11EA20017}">
      <dgm:prSet/>
      <dgm:spPr/>
      <dgm:t>
        <a:bodyPr/>
        <a:lstStyle/>
        <a:p>
          <a:endParaRPr lang="en-US"/>
        </a:p>
      </dgm:t>
    </dgm:pt>
    <dgm:pt modelId="{553EA23D-0F39-A345-B562-A091A0F2D052}">
      <dgm:prSet phldrT="[Text]"/>
      <dgm:spPr/>
      <dgm:t>
        <a:bodyPr/>
        <a:lstStyle/>
        <a:p>
          <a:r>
            <a:rPr lang="en-US" dirty="0" smtClean="0"/>
            <a:t>Life and Death</a:t>
          </a:r>
          <a:endParaRPr lang="en-US" dirty="0"/>
        </a:p>
      </dgm:t>
    </dgm:pt>
    <dgm:pt modelId="{285D9DC0-B3C6-A44F-93B7-FDD37C9523B8}" type="parTrans" cxnId="{EB782B1D-6FA9-AF4D-A506-D0A20E5AFB71}">
      <dgm:prSet/>
      <dgm:spPr/>
      <dgm:t>
        <a:bodyPr/>
        <a:lstStyle/>
        <a:p>
          <a:endParaRPr lang="en-US"/>
        </a:p>
      </dgm:t>
    </dgm:pt>
    <dgm:pt modelId="{A3F4A538-1CA2-DE48-B594-F897F0948E9D}" type="sibTrans" cxnId="{EB782B1D-6FA9-AF4D-A506-D0A20E5AFB71}">
      <dgm:prSet/>
      <dgm:spPr/>
      <dgm:t>
        <a:bodyPr/>
        <a:lstStyle/>
        <a:p>
          <a:endParaRPr lang="en-US"/>
        </a:p>
      </dgm:t>
    </dgm:pt>
    <dgm:pt modelId="{2D2DFC37-3285-974B-AC00-036EE0C8253F}">
      <dgm:prSet phldrT="[Text]"/>
      <dgm:spPr/>
      <dgm:t>
        <a:bodyPr/>
        <a:lstStyle/>
        <a:p>
          <a:r>
            <a:rPr lang="en-US" dirty="0" smtClean="0"/>
            <a:t>Nature as a healing force</a:t>
          </a:r>
          <a:endParaRPr lang="en-US" dirty="0"/>
        </a:p>
      </dgm:t>
    </dgm:pt>
    <dgm:pt modelId="{274BA066-44BB-7C4A-86DA-40732FF001B2}" type="parTrans" cxnId="{4D30B1BE-E2B8-BA43-93FB-86AC58FED373}">
      <dgm:prSet/>
      <dgm:spPr/>
      <dgm:t>
        <a:bodyPr/>
        <a:lstStyle/>
        <a:p>
          <a:endParaRPr lang="en-US"/>
        </a:p>
      </dgm:t>
    </dgm:pt>
    <dgm:pt modelId="{8506190A-C6B6-714A-ABD9-E34E2F257BF8}" type="sibTrans" cxnId="{4D30B1BE-E2B8-BA43-93FB-86AC58FED373}">
      <dgm:prSet/>
      <dgm:spPr/>
      <dgm:t>
        <a:bodyPr/>
        <a:lstStyle/>
        <a:p>
          <a:endParaRPr lang="en-US"/>
        </a:p>
      </dgm:t>
    </dgm:pt>
    <dgm:pt modelId="{843C8F3C-3441-8E4F-A614-580E08FB5639}">
      <dgm:prSet phldrT="[Text]"/>
      <dgm:spPr/>
      <dgm:t>
        <a:bodyPr/>
        <a:lstStyle/>
        <a:p>
          <a:r>
            <a:rPr lang="en-US" dirty="0" smtClean="0"/>
            <a:t>Shakespeare</a:t>
          </a:r>
          <a:endParaRPr lang="en-US" dirty="0"/>
        </a:p>
      </dgm:t>
    </dgm:pt>
    <dgm:pt modelId="{AF1E3619-8B66-7248-9903-FD37857AFA09}" type="parTrans" cxnId="{E14EDF94-242C-FE4D-ABE8-03C663A3395D}">
      <dgm:prSet/>
      <dgm:spPr/>
      <dgm:t>
        <a:bodyPr/>
        <a:lstStyle/>
        <a:p>
          <a:endParaRPr lang="en-US"/>
        </a:p>
      </dgm:t>
    </dgm:pt>
    <dgm:pt modelId="{DB0090D4-72CA-E245-A01F-D0809C38AEDC}" type="sibTrans" cxnId="{E14EDF94-242C-FE4D-ABE8-03C663A3395D}">
      <dgm:prSet/>
      <dgm:spPr/>
      <dgm:t>
        <a:bodyPr/>
        <a:lstStyle/>
        <a:p>
          <a:endParaRPr lang="en-US"/>
        </a:p>
      </dgm:t>
    </dgm:pt>
    <dgm:pt modelId="{D9906A1A-3BCE-AB4F-943E-9A7186DF2ED8}" type="pres">
      <dgm:prSet presAssocID="{45654F6C-260A-874F-A2A5-34F2750F92B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22F719-026F-564C-A884-33B833B7BF17}" type="pres">
      <dgm:prSet presAssocID="{E8E31601-5C23-F043-8BBD-609DD82F0F5D}" presName="comp" presStyleCnt="0"/>
      <dgm:spPr/>
    </dgm:pt>
    <dgm:pt modelId="{607A66C8-1901-394B-B905-D14D12ED7F53}" type="pres">
      <dgm:prSet presAssocID="{E8E31601-5C23-F043-8BBD-609DD82F0F5D}" presName="box" presStyleLbl="node1" presStyleIdx="0" presStyleCnt="4"/>
      <dgm:spPr/>
      <dgm:t>
        <a:bodyPr/>
        <a:lstStyle/>
        <a:p>
          <a:endParaRPr lang="en-US"/>
        </a:p>
      </dgm:t>
    </dgm:pt>
    <dgm:pt modelId="{2267060E-0D24-6C4D-9E78-EADCB787F2A9}" type="pres">
      <dgm:prSet presAssocID="{E8E31601-5C23-F043-8BBD-609DD82F0F5D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EA0BCF56-E923-D445-9EC1-40C2FA52BC04}" type="pres">
      <dgm:prSet presAssocID="{E8E31601-5C23-F043-8BBD-609DD82F0F5D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F523C-5279-3848-986A-2B1FBECF170E}" type="pres">
      <dgm:prSet presAssocID="{0F99A57E-1A82-8540-AE0A-9DCD66D89DA6}" presName="spacer" presStyleCnt="0"/>
      <dgm:spPr/>
    </dgm:pt>
    <dgm:pt modelId="{7857BBA0-3F1E-E245-97C0-6E1C14790570}" type="pres">
      <dgm:prSet presAssocID="{553EA23D-0F39-A345-B562-A091A0F2D052}" presName="comp" presStyleCnt="0"/>
      <dgm:spPr/>
    </dgm:pt>
    <dgm:pt modelId="{DB999A9F-C7E4-684B-BA67-37EF9599DCEA}" type="pres">
      <dgm:prSet presAssocID="{553EA23D-0F39-A345-B562-A091A0F2D052}" presName="box" presStyleLbl="node1" presStyleIdx="1" presStyleCnt="4"/>
      <dgm:spPr/>
      <dgm:t>
        <a:bodyPr/>
        <a:lstStyle/>
        <a:p>
          <a:endParaRPr lang="en-US"/>
        </a:p>
      </dgm:t>
    </dgm:pt>
    <dgm:pt modelId="{9B5A9C88-1444-1C4F-B155-AC920ACFB0BF}" type="pres">
      <dgm:prSet presAssocID="{553EA23D-0F39-A345-B562-A091A0F2D052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</dgm:spPr>
    </dgm:pt>
    <dgm:pt modelId="{C5DA99FD-BA8C-4147-80DF-3EE72D8BB6DF}" type="pres">
      <dgm:prSet presAssocID="{553EA23D-0F39-A345-B562-A091A0F2D05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76A56-8668-CB4B-9F3E-821D2A116057}" type="pres">
      <dgm:prSet presAssocID="{A3F4A538-1CA2-DE48-B594-F897F0948E9D}" presName="spacer" presStyleCnt="0"/>
      <dgm:spPr/>
    </dgm:pt>
    <dgm:pt modelId="{0726CE7E-CD46-E445-9DE5-ACACC625F001}" type="pres">
      <dgm:prSet presAssocID="{2D2DFC37-3285-974B-AC00-036EE0C8253F}" presName="comp" presStyleCnt="0"/>
      <dgm:spPr/>
    </dgm:pt>
    <dgm:pt modelId="{05F14687-4CE1-B942-8C43-12D7D0583B26}" type="pres">
      <dgm:prSet presAssocID="{2D2DFC37-3285-974B-AC00-036EE0C8253F}" presName="box" presStyleLbl="node1" presStyleIdx="2" presStyleCnt="4"/>
      <dgm:spPr/>
      <dgm:t>
        <a:bodyPr/>
        <a:lstStyle/>
        <a:p>
          <a:endParaRPr lang="en-US"/>
        </a:p>
      </dgm:t>
    </dgm:pt>
    <dgm:pt modelId="{D3F54998-6EDD-BA49-9F50-397DC985D36C}" type="pres">
      <dgm:prSet presAssocID="{2D2DFC37-3285-974B-AC00-036EE0C8253F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BA736DAC-703B-474F-9990-182783D12D27}" type="pres">
      <dgm:prSet presAssocID="{2D2DFC37-3285-974B-AC00-036EE0C8253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A1283-38ED-7446-93A8-F97A89B97A71}" type="pres">
      <dgm:prSet presAssocID="{8506190A-C6B6-714A-ABD9-E34E2F257BF8}" presName="spacer" presStyleCnt="0"/>
      <dgm:spPr/>
    </dgm:pt>
    <dgm:pt modelId="{16F226B1-1BEF-3A49-9A74-56037CA91C56}" type="pres">
      <dgm:prSet presAssocID="{843C8F3C-3441-8E4F-A614-580E08FB5639}" presName="comp" presStyleCnt="0"/>
      <dgm:spPr/>
    </dgm:pt>
    <dgm:pt modelId="{44A40FA3-FF26-9A4A-9607-9503460D0DD7}" type="pres">
      <dgm:prSet presAssocID="{843C8F3C-3441-8E4F-A614-580E08FB5639}" presName="box" presStyleLbl="node1" presStyleIdx="3" presStyleCnt="4"/>
      <dgm:spPr/>
      <dgm:t>
        <a:bodyPr/>
        <a:lstStyle/>
        <a:p>
          <a:endParaRPr lang="en-US"/>
        </a:p>
      </dgm:t>
    </dgm:pt>
    <dgm:pt modelId="{E8F1E83F-E163-3340-88AC-8394E65EDF91}" type="pres">
      <dgm:prSet presAssocID="{843C8F3C-3441-8E4F-A614-580E08FB5639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85EB11EC-1D2E-5B49-9BCE-D5B986F5830C}" type="pres">
      <dgm:prSet presAssocID="{843C8F3C-3441-8E4F-A614-580E08FB563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AEF560-03F2-6449-8CE4-51A11EA20017}" srcId="{45654F6C-260A-874F-A2A5-34F2750F92B6}" destId="{E8E31601-5C23-F043-8BBD-609DD82F0F5D}" srcOrd="0" destOrd="0" parTransId="{0E90EFB4-4ACA-2F43-9DA7-01CFE49E919F}" sibTransId="{0F99A57E-1A82-8540-AE0A-9DCD66D89DA6}"/>
    <dgm:cxn modelId="{EB782B1D-6FA9-AF4D-A506-D0A20E5AFB71}" srcId="{45654F6C-260A-874F-A2A5-34F2750F92B6}" destId="{553EA23D-0F39-A345-B562-A091A0F2D052}" srcOrd="1" destOrd="0" parTransId="{285D9DC0-B3C6-A44F-93B7-FDD37C9523B8}" sibTransId="{A3F4A538-1CA2-DE48-B594-F897F0948E9D}"/>
    <dgm:cxn modelId="{CD6096BA-508A-AF4E-8930-810D6D2E4291}" type="presOf" srcId="{843C8F3C-3441-8E4F-A614-580E08FB5639}" destId="{85EB11EC-1D2E-5B49-9BCE-D5B986F5830C}" srcOrd="1" destOrd="0" presId="urn:microsoft.com/office/officeart/2005/8/layout/vList4"/>
    <dgm:cxn modelId="{63BC4711-B3ED-CC49-9821-75DA8FD99080}" type="presOf" srcId="{2D2DFC37-3285-974B-AC00-036EE0C8253F}" destId="{05F14687-4CE1-B942-8C43-12D7D0583B26}" srcOrd="0" destOrd="0" presId="urn:microsoft.com/office/officeart/2005/8/layout/vList4"/>
    <dgm:cxn modelId="{DE136410-0829-E744-BF5D-5272A853886E}" type="presOf" srcId="{2D2DFC37-3285-974B-AC00-036EE0C8253F}" destId="{BA736DAC-703B-474F-9990-182783D12D27}" srcOrd="1" destOrd="0" presId="urn:microsoft.com/office/officeart/2005/8/layout/vList4"/>
    <dgm:cxn modelId="{4D30B1BE-E2B8-BA43-93FB-86AC58FED373}" srcId="{45654F6C-260A-874F-A2A5-34F2750F92B6}" destId="{2D2DFC37-3285-974B-AC00-036EE0C8253F}" srcOrd="2" destOrd="0" parTransId="{274BA066-44BB-7C4A-86DA-40732FF001B2}" sibTransId="{8506190A-C6B6-714A-ABD9-E34E2F257BF8}"/>
    <dgm:cxn modelId="{0CAF5562-4BDF-A241-BFF2-622A9C954117}" type="presOf" srcId="{553EA23D-0F39-A345-B562-A091A0F2D052}" destId="{C5DA99FD-BA8C-4147-80DF-3EE72D8BB6DF}" srcOrd="1" destOrd="0" presId="urn:microsoft.com/office/officeart/2005/8/layout/vList4"/>
    <dgm:cxn modelId="{08E0840A-A689-7C45-B58A-8C36EA4E1DF0}" type="presOf" srcId="{E8E31601-5C23-F043-8BBD-609DD82F0F5D}" destId="{EA0BCF56-E923-D445-9EC1-40C2FA52BC04}" srcOrd="1" destOrd="0" presId="urn:microsoft.com/office/officeart/2005/8/layout/vList4"/>
    <dgm:cxn modelId="{DA9185F5-3944-1B42-B6B8-E4E85DF77C66}" type="presOf" srcId="{843C8F3C-3441-8E4F-A614-580E08FB5639}" destId="{44A40FA3-FF26-9A4A-9607-9503460D0DD7}" srcOrd="0" destOrd="0" presId="urn:microsoft.com/office/officeart/2005/8/layout/vList4"/>
    <dgm:cxn modelId="{E14EDF94-242C-FE4D-ABE8-03C663A3395D}" srcId="{45654F6C-260A-874F-A2A5-34F2750F92B6}" destId="{843C8F3C-3441-8E4F-A614-580E08FB5639}" srcOrd="3" destOrd="0" parTransId="{AF1E3619-8B66-7248-9903-FD37857AFA09}" sibTransId="{DB0090D4-72CA-E245-A01F-D0809C38AEDC}"/>
    <dgm:cxn modelId="{EE5853EB-8C40-B148-AD66-D3F16DECBDF3}" type="presOf" srcId="{553EA23D-0F39-A345-B562-A091A0F2D052}" destId="{DB999A9F-C7E4-684B-BA67-37EF9599DCEA}" srcOrd="0" destOrd="0" presId="urn:microsoft.com/office/officeart/2005/8/layout/vList4"/>
    <dgm:cxn modelId="{5F961739-E380-2B48-B3DB-401E4C80CF52}" type="presOf" srcId="{45654F6C-260A-874F-A2A5-34F2750F92B6}" destId="{D9906A1A-3BCE-AB4F-943E-9A7186DF2ED8}" srcOrd="0" destOrd="0" presId="urn:microsoft.com/office/officeart/2005/8/layout/vList4"/>
    <dgm:cxn modelId="{7945B45D-4E0B-234E-82CC-7F339228D1E7}" type="presOf" srcId="{E8E31601-5C23-F043-8BBD-609DD82F0F5D}" destId="{607A66C8-1901-394B-B905-D14D12ED7F53}" srcOrd="0" destOrd="0" presId="urn:microsoft.com/office/officeart/2005/8/layout/vList4"/>
    <dgm:cxn modelId="{1B55FE20-F960-AE48-8BF9-654C1288586E}" type="presParOf" srcId="{D9906A1A-3BCE-AB4F-943E-9A7186DF2ED8}" destId="{0422F719-026F-564C-A884-33B833B7BF17}" srcOrd="0" destOrd="0" presId="urn:microsoft.com/office/officeart/2005/8/layout/vList4"/>
    <dgm:cxn modelId="{5391406D-C7C0-CA4A-A886-ACDC6995C5EC}" type="presParOf" srcId="{0422F719-026F-564C-A884-33B833B7BF17}" destId="{607A66C8-1901-394B-B905-D14D12ED7F53}" srcOrd="0" destOrd="0" presId="urn:microsoft.com/office/officeart/2005/8/layout/vList4"/>
    <dgm:cxn modelId="{BCEB5D6D-1BC6-4A4F-9B15-6A19DF6466EF}" type="presParOf" srcId="{0422F719-026F-564C-A884-33B833B7BF17}" destId="{2267060E-0D24-6C4D-9E78-EADCB787F2A9}" srcOrd="1" destOrd="0" presId="urn:microsoft.com/office/officeart/2005/8/layout/vList4"/>
    <dgm:cxn modelId="{66820F71-CC4E-074D-AC5B-7B3D4C70F4C5}" type="presParOf" srcId="{0422F719-026F-564C-A884-33B833B7BF17}" destId="{EA0BCF56-E923-D445-9EC1-40C2FA52BC04}" srcOrd="2" destOrd="0" presId="urn:microsoft.com/office/officeart/2005/8/layout/vList4"/>
    <dgm:cxn modelId="{E2534398-A764-8645-82E3-97189961A7B4}" type="presParOf" srcId="{D9906A1A-3BCE-AB4F-943E-9A7186DF2ED8}" destId="{191F523C-5279-3848-986A-2B1FBECF170E}" srcOrd="1" destOrd="0" presId="urn:microsoft.com/office/officeart/2005/8/layout/vList4"/>
    <dgm:cxn modelId="{FD7BC0E4-3583-1949-8A22-2AEE46EDD5B9}" type="presParOf" srcId="{D9906A1A-3BCE-AB4F-943E-9A7186DF2ED8}" destId="{7857BBA0-3F1E-E245-97C0-6E1C14790570}" srcOrd="2" destOrd="0" presId="urn:microsoft.com/office/officeart/2005/8/layout/vList4"/>
    <dgm:cxn modelId="{A178DC6A-A7C4-2748-AF5E-60BD2A60FFEA}" type="presParOf" srcId="{7857BBA0-3F1E-E245-97C0-6E1C14790570}" destId="{DB999A9F-C7E4-684B-BA67-37EF9599DCEA}" srcOrd="0" destOrd="0" presId="urn:microsoft.com/office/officeart/2005/8/layout/vList4"/>
    <dgm:cxn modelId="{645A508F-303D-8C44-92E9-77D04F40FD9D}" type="presParOf" srcId="{7857BBA0-3F1E-E245-97C0-6E1C14790570}" destId="{9B5A9C88-1444-1C4F-B155-AC920ACFB0BF}" srcOrd="1" destOrd="0" presId="urn:microsoft.com/office/officeart/2005/8/layout/vList4"/>
    <dgm:cxn modelId="{EC87024D-3EAD-CD49-BEBC-703AA54ACA79}" type="presParOf" srcId="{7857BBA0-3F1E-E245-97C0-6E1C14790570}" destId="{C5DA99FD-BA8C-4147-80DF-3EE72D8BB6DF}" srcOrd="2" destOrd="0" presId="urn:microsoft.com/office/officeart/2005/8/layout/vList4"/>
    <dgm:cxn modelId="{0B7B411F-A72D-B04D-BAA7-9C097CEE7EA0}" type="presParOf" srcId="{D9906A1A-3BCE-AB4F-943E-9A7186DF2ED8}" destId="{6FD76A56-8668-CB4B-9F3E-821D2A116057}" srcOrd="3" destOrd="0" presId="urn:microsoft.com/office/officeart/2005/8/layout/vList4"/>
    <dgm:cxn modelId="{EA576CDD-DBDC-9944-96F7-9A9089B3A1A2}" type="presParOf" srcId="{D9906A1A-3BCE-AB4F-943E-9A7186DF2ED8}" destId="{0726CE7E-CD46-E445-9DE5-ACACC625F001}" srcOrd="4" destOrd="0" presId="urn:microsoft.com/office/officeart/2005/8/layout/vList4"/>
    <dgm:cxn modelId="{D28A0A70-30C0-D947-9C4A-1C651B96B74A}" type="presParOf" srcId="{0726CE7E-CD46-E445-9DE5-ACACC625F001}" destId="{05F14687-4CE1-B942-8C43-12D7D0583B26}" srcOrd="0" destOrd="0" presId="urn:microsoft.com/office/officeart/2005/8/layout/vList4"/>
    <dgm:cxn modelId="{4C1F6B16-113D-3D4A-828F-2634CE9FCB2A}" type="presParOf" srcId="{0726CE7E-CD46-E445-9DE5-ACACC625F001}" destId="{D3F54998-6EDD-BA49-9F50-397DC985D36C}" srcOrd="1" destOrd="0" presId="urn:microsoft.com/office/officeart/2005/8/layout/vList4"/>
    <dgm:cxn modelId="{646F6507-A8F2-4748-BAAE-6291D80D58F1}" type="presParOf" srcId="{0726CE7E-CD46-E445-9DE5-ACACC625F001}" destId="{BA736DAC-703B-474F-9990-182783D12D27}" srcOrd="2" destOrd="0" presId="urn:microsoft.com/office/officeart/2005/8/layout/vList4"/>
    <dgm:cxn modelId="{7F469605-C0D2-0C4D-AEA6-AAC0546A84F6}" type="presParOf" srcId="{D9906A1A-3BCE-AB4F-943E-9A7186DF2ED8}" destId="{514A1283-38ED-7446-93A8-F97A89B97A71}" srcOrd="5" destOrd="0" presId="urn:microsoft.com/office/officeart/2005/8/layout/vList4"/>
    <dgm:cxn modelId="{68756702-9F53-EC42-8822-F9EA447D008E}" type="presParOf" srcId="{D9906A1A-3BCE-AB4F-943E-9A7186DF2ED8}" destId="{16F226B1-1BEF-3A49-9A74-56037CA91C56}" srcOrd="6" destOrd="0" presId="urn:microsoft.com/office/officeart/2005/8/layout/vList4"/>
    <dgm:cxn modelId="{DEA09B88-58F4-C048-BE9C-A0D753407E4F}" type="presParOf" srcId="{16F226B1-1BEF-3A49-9A74-56037CA91C56}" destId="{44A40FA3-FF26-9A4A-9607-9503460D0DD7}" srcOrd="0" destOrd="0" presId="urn:microsoft.com/office/officeart/2005/8/layout/vList4"/>
    <dgm:cxn modelId="{098DB1B1-2EA3-5442-B13C-9E7E2C016007}" type="presParOf" srcId="{16F226B1-1BEF-3A49-9A74-56037CA91C56}" destId="{E8F1E83F-E163-3340-88AC-8394E65EDF91}" srcOrd="1" destOrd="0" presId="urn:microsoft.com/office/officeart/2005/8/layout/vList4"/>
    <dgm:cxn modelId="{8A2A34A9-D8AF-1647-9F05-7B81EF8619B6}" type="presParOf" srcId="{16F226B1-1BEF-3A49-9A74-56037CA91C56}" destId="{85EB11EC-1D2E-5B49-9BCE-D5B986F5830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787E1-60F2-9346-A917-29CFAFBC8B20}">
      <dsp:nvSpPr>
        <dsp:cNvPr id="0" name=""/>
        <dsp:cNvSpPr/>
      </dsp:nvSpPr>
      <dsp:spPr>
        <a:xfrm>
          <a:off x="67368" y="277"/>
          <a:ext cx="7126836" cy="42761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i="1" kern="1200" dirty="0" smtClean="0"/>
            <a:t>Away </a:t>
          </a:r>
          <a:r>
            <a:rPr lang="en-US" sz="3700" i="0" kern="1200" dirty="0" smtClean="0"/>
            <a:t>focuses on three families embarking on their summer holiday at the end of the year. The families are seen as a cross section of the Australian community at the time and they have different life experiences, aspirations and attitudes.</a:t>
          </a:r>
          <a:endParaRPr lang="en-US" sz="3700" i="0" kern="1200" dirty="0"/>
        </a:p>
      </dsp:txBody>
      <dsp:txXfrm>
        <a:off x="67368" y="277"/>
        <a:ext cx="7126836" cy="42761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BFD91-CCF3-844C-9FF4-C5AF5114691A}">
      <dsp:nvSpPr>
        <dsp:cNvPr id="0" name=""/>
        <dsp:cNvSpPr/>
      </dsp:nvSpPr>
      <dsp:spPr>
        <a:xfrm>
          <a:off x="0" y="0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Christmas Present</a:t>
          </a:r>
          <a:endParaRPr lang="en-US" sz="4300" kern="1200" dirty="0"/>
        </a:p>
      </dsp:txBody>
      <dsp:txXfrm>
        <a:off x="1644173" y="0"/>
        <a:ext cx="6128035" cy="897321"/>
      </dsp:txXfrm>
    </dsp:sp>
    <dsp:sp modelId="{EF8ECD3B-CFA3-9447-AFF9-7E8ED313C445}">
      <dsp:nvSpPr>
        <dsp:cNvPr id="0" name=""/>
        <dsp:cNvSpPr/>
      </dsp:nvSpPr>
      <dsp:spPr>
        <a:xfrm>
          <a:off x="89732" y="89732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D2099D-90E2-484D-833C-2C9289D0F1F3}">
      <dsp:nvSpPr>
        <dsp:cNvPr id="0" name=""/>
        <dsp:cNvSpPr/>
      </dsp:nvSpPr>
      <dsp:spPr>
        <a:xfrm>
          <a:off x="0" y="987054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The Beach</a:t>
          </a:r>
          <a:endParaRPr lang="en-US" sz="4300" kern="1200" dirty="0"/>
        </a:p>
      </dsp:txBody>
      <dsp:txXfrm>
        <a:off x="1644173" y="987054"/>
        <a:ext cx="6128035" cy="897321"/>
      </dsp:txXfrm>
    </dsp:sp>
    <dsp:sp modelId="{8FA1A2D5-57C8-1B44-BCD9-2CFD5E262D06}">
      <dsp:nvSpPr>
        <dsp:cNvPr id="0" name=""/>
        <dsp:cNvSpPr/>
      </dsp:nvSpPr>
      <dsp:spPr>
        <a:xfrm>
          <a:off x="89732" y="1076786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7000" b="-97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02B742-DAAD-574A-ABF7-B9CF78E002B8}">
      <dsp:nvSpPr>
        <dsp:cNvPr id="0" name=""/>
        <dsp:cNvSpPr/>
      </dsp:nvSpPr>
      <dsp:spPr>
        <a:xfrm>
          <a:off x="0" y="1974108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The Shells</a:t>
          </a:r>
          <a:endParaRPr lang="en-US" sz="4300" kern="1200" dirty="0"/>
        </a:p>
      </dsp:txBody>
      <dsp:txXfrm>
        <a:off x="1644173" y="1974108"/>
        <a:ext cx="6128035" cy="897321"/>
      </dsp:txXfrm>
    </dsp:sp>
    <dsp:sp modelId="{1FBE3950-521F-0449-97B6-1C78DEE3A3FA}">
      <dsp:nvSpPr>
        <dsp:cNvPr id="0" name=""/>
        <dsp:cNvSpPr/>
      </dsp:nvSpPr>
      <dsp:spPr>
        <a:xfrm>
          <a:off x="89732" y="2063840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D06B75-B1A9-B04E-B345-23F939A7DB98}">
      <dsp:nvSpPr>
        <dsp:cNvPr id="0" name=""/>
        <dsp:cNvSpPr/>
      </dsp:nvSpPr>
      <dsp:spPr>
        <a:xfrm>
          <a:off x="0" y="2961162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The Bonfire</a:t>
          </a:r>
          <a:endParaRPr lang="en-US" sz="4300" kern="1200" dirty="0"/>
        </a:p>
      </dsp:txBody>
      <dsp:txXfrm>
        <a:off x="1644173" y="2961162"/>
        <a:ext cx="6128035" cy="897321"/>
      </dsp:txXfrm>
    </dsp:sp>
    <dsp:sp modelId="{7C9D6EBC-2CF3-0E4F-AC06-F368315F85A2}">
      <dsp:nvSpPr>
        <dsp:cNvPr id="0" name=""/>
        <dsp:cNvSpPr/>
      </dsp:nvSpPr>
      <dsp:spPr>
        <a:xfrm>
          <a:off x="89732" y="3050894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1000" b="-121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692CAE-D885-9246-9859-B5BCC0F89F9E}">
      <dsp:nvSpPr>
        <dsp:cNvPr id="0" name=""/>
        <dsp:cNvSpPr/>
      </dsp:nvSpPr>
      <dsp:spPr>
        <a:xfrm>
          <a:off x="0" y="3948216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The Storm</a:t>
          </a:r>
          <a:endParaRPr lang="en-US" sz="4300" kern="1200" dirty="0"/>
        </a:p>
      </dsp:txBody>
      <dsp:txXfrm>
        <a:off x="1644173" y="3948216"/>
        <a:ext cx="6128035" cy="897321"/>
      </dsp:txXfrm>
    </dsp:sp>
    <dsp:sp modelId="{737459AF-ABC7-A44D-A1F5-6938442C7999}">
      <dsp:nvSpPr>
        <dsp:cNvPr id="0" name=""/>
        <dsp:cNvSpPr/>
      </dsp:nvSpPr>
      <dsp:spPr>
        <a:xfrm>
          <a:off x="89732" y="4037948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787E1-60F2-9346-A917-29CFAFBC8B20}">
      <dsp:nvSpPr>
        <dsp:cNvPr id="0" name=""/>
        <dsp:cNvSpPr/>
      </dsp:nvSpPr>
      <dsp:spPr>
        <a:xfrm>
          <a:off x="67368" y="277"/>
          <a:ext cx="7126836" cy="4276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It is important to remember that this is a play. The theatre setting is described as minimalist so that the focus is placed on the characters and their interaction with one another.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‘larger’ setting is the late 1960’s when Australia’s involvement in the Vietnam war was causing social and political criticism and dissent.</a:t>
          </a:r>
          <a:endParaRPr lang="en-US" sz="3200" kern="1200" dirty="0"/>
        </a:p>
      </dsp:txBody>
      <dsp:txXfrm>
        <a:off x="67368" y="277"/>
        <a:ext cx="7126836" cy="4276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787E1-60F2-9346-A917-29CFAFBC8B20}">
      <dsp:nvSpPr>
        <dsp:cNvPr id="0" name=""/>
        <dsp:cNvSpPr/>
      </dsp:nvSpPr>
      <dsp:spPr>
        <a:xfrm>
          <a:off x="67368" y="277"/>
          <a:ext cx="7126836" cy="42761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The play is written in five acts, structured into overture, conflict and resolution.</a:t>
          </a:r>
          <a:endParaRPr lang="en-US" sz="5800" kern="1200" dirty="0"/>
        </a:p>
      </dsp:txBody>
      <dsp:txXfrm>
        <a:off x="67368" y="277"/>
        <a:ext cx="7126836" cy="4276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787E1-60F2-9346-A917-29CFAFBC8B20}">
      <dsp:nvSpPr>
        <dsp:cNvPr id="0" name=""/>
        <dsp:cNvSpPr/>
      </dsp:nvSpPr>
      <dsp:spPr>
        <a:xfrm>
          <a:off x="67368" y="277"/>
          <a:ext cx="7126836" cy="42761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The play begins during the Christmas season and the characters undergo transformation as they face challenges on their ‘physical’ journey when faced with new situations and unfamiliar environments.</a:t>
          </a:r>
          <a:endParaRPr lang="en-US" sz="3700" kern="1200" dirty="0"/>
        </a:p>
      </dsp:txBody>
      <dsp:txXfrm>
        <a:off x="67368" y="277"/>
        <a:ext cx="7126836" cy="4276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81FF9-83BD-424D-B9E1-ED3288EF9FDA}">
      <dsp:nvSpPr>
        <dsp:cNvPr id="0" name=""/>
        <dsp:cNvSpPr/>
      </dsp:nvSpPr>
      <dsp:spPr>
        <a:xfrm>
          <a:off x="0" y="0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Stock/Stereotypical Characters</a:t>
          </a:r>
          <a:endParaRPr lang="en-US" sz="3300" kern="1200" dirty="0"/>
        </a:p>
      </dsp:txBody>
      <dsp:txXfrm>
        <a:off x="1644173" y="0"/>
        <a:ext cx="6128035" cy="897321"/>
      </dsp:txXfrm>
    </dsp:sp>
    <dsp:sp modelId="{FBBB05E7-0134-1A41-B7ED-CDC4C453AEF3}">
      <dsp:nvSpPr>
        <dsp:cNvPr id="0" name=""/>
        <dsp:cNvSpPr/>
      </dsp:nvSpPr>
      <dsp:spPr>
        <a:xfrm>
          <a:off x="89732" y="89732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02B742-DAAD-574A-ABF7-B9CF78E002B8}">
      <dsp:nvSpPr>
        <dsp:cNvPr id="0" name=""/>
        <dsp:cNvSpPr/>
      </dsp:nvSpPr>
      <dsp:spPr>
        <a:xfrm>
          <a:off x="0" y="987054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Play within a Play</a:t>
          </a:r>
          <a:endParaRPr lang="en-US" sz="3300" kern="1200" dirty="0"/>
        </a:p>
      </dsp:txBody>
      <dsp:txXfrm>
        <a:off x="1644173" y="987054"/>
        <a:ext cx="6128035" cy="897321"/>
      </dsp:txXfrm>
    </dsp:sp>
    <dsp:sp modelId="{1FBE3950-521F-0449-97B6-1C78DEE3A3FA}">
      <dsp:nvSpPr>
        <dsp:cNvPr id="0" name=""/>
        <dsp:cNvSpPr/>
      </dsp:nvSpPr>
      <dsp:spPr>
        <a:xfrm>
          <a:off x="89732" y="1076786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0EDB5B-298E-CD41-AA63-E9B69AE49CC8}">
      <dsp:nvSpPr>
        <dsp:cNvPr id="0" name=""/>
        <dsp:cNvSpPr/>
      </dsp:nvSpPr>
      <dsp:spPr>
        <a:xfrm>
          <a:off x="0" y="1974108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Soliloquy</a:t>
          </a:r>
          <a:endParaRPr lang="en-US" sz="3300" kern="1200" dirty="0"/>
        </a:p>
      </dsp:txBody>
      <dsp:txXfrm>
        <a:off x="1644173" y="1974108"/>
        <a:ext cx="6128035" cy="897321"/>
      </dsp:txXfrm>
    </dsp:sp>
    <dsp:sp modelId="{2746D5D0-ABBA-1A47-8ED7-F400EF904993}">
      <dsp:nvSpPr>
        <dsp:cNvPr id="0" name=""/>
        <dsp:cNvSpPr/>
      </dsp:nvSpPr>
      <dsp:spPr>
        <a:xfrm>
          <a:off x="89732" y="2063840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D06B75-B1A9-B04E-B345-23F939A7DB98}">
      <dsp:nvSpPr>
        <dsp:cNvPr id="0" name=""/>
        <dsp:cNvSpPr/>
      </dsp:nvSpPr>
      <dsp:spPr>
        <a:xfrm>
          <a:off x="0" y="2961162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Juxtaposition</a:t>
          </a:r>
          <a:endParaRPr lang="en-US" sz="3300" kern="1200" dirty="0"/>
        </a:p>
      </dsp:txBody>
      <dsp:txXfrm>
        <a:off x="1644173" y="2961162"/>
        <a:ext cx="6128035" cy="897321"/>
      </dsp:txXfrm>
    </dsp:sp>
    <dsp:sp modelId="{7C9D6EBC-2CF3-0E4F-AC06-F368315F85A2}">
      <dsp:nvSpPr>
        <dsp:cNvPr id="0" name=""/>
        <dsp:cNvSpPr/>
      </dsp:nvSpPr>
      <dsp:spPr>
        <a:xfrm>
          <a:off x="89732" y="3050894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692CAE-D885-9246-9859-B5BCC0F89F9E}">
      <dsp:nvSpPr>
        <dsp:cNvPr id="0" name=""/>
        <dsp:cNvSpPr/>
      </dsp:nvSpPr>
      <dsp:spPr>
        <a:xfrm>
          <a:off x="0" y="3948216"/>
          <a:ext cx="7772209" cy="897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Imagery</a:t>
          </a:r>
          <a:endParaRPr lang="en-US" sz="3300" kern="1200" dirty="0"/>
        </a:p>
      </dsp:txBody>
      <dsp:txXfrm>
        <a:off x="1644173" y="3948216"/>
        <a:ext cx="6128035" cy="897321"/>
      </dsp:txXfrm>
    </dsp:sp>
    <dsp:sp modelId="{737459AF-ABC7-A44D-A1F5-6938442C7999}">
      <dsp:nvSpPr>
        <dsp:cNvPr id="0" name=""/>
        <dsp:cNvSpPr/>
      </dsp:nvSpPr>
      <dsp:spPr>
        <a:xfrm>
          <a:off x="89732" y="4037948"/>
          <a:ext cx="1554441" cy="71785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81FF9-83BD-424D-B9E1-ED3288EF9FDA}">
      <dsp:nvSpPr>
        <dsp:cNvPr id="0" name=""/>
        <dsp:cNvSpPr/>
      </dsp:nvSpPr>
      <dsp:spPr>
        <a:xfrm>
          <a:off x="0" y="0"/>
          <a:ext cx="7772209" cy="74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Colloquial Language</a:t>
          </a:r>
          <a:endParaRPr lang="en-US" sz="3500" kern="1200" dirty="0"/>
        </a:p>
      </dsp:txBody>
      <dsp:txXfrm>
        <a:off x="1629021" y="0"/>
        <a:ext cx="6143187" cy="745795"/>
      </dsp:txXfrm>
    </dsp:sp>
    <dsp:sp modelId="{FBBB05E7-0134-1A41-B7ED-CDC4C453AEF3}">
      <dsp:nvSpPr>
        <dsp:cNvPr id="0" name=""/>
        <dsp:cNvSpPr/>
      </dsp:nvSpPr>
      <dsp:spPr>
        <a:xfrm>
          <a:off x="74579" y="74579"/>
          <a:ext cx="1554441" cy="596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B1232F-89BD-1649-82C7-6EAA80E6658E}">
      <dsp:nvSpPr>
        <dsp:cNvPr id="0" name=""/>
        <dsp:cNvSpPr/>
      </dsp:nvSpPr>
      <dsp:spPr>
        <a:xfrm>
          <a:off x="0" y="820374"/>
          <a:ext cx="7772209" cy="74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86885"/>
                <a:satOff val="497"/>
                <a:lumOff val="-706"/>
                <a:alphaOff val="0"/>
                <a:shade val="70000"/>
                <a:satMod val="150000"/>
              </a:schemeClr>
            </a:gs>
            <a:gs pos="34000">
              <a:schemeClr val="accent3">
                <a:hueOff val="2286885"/>
                <a:satOff val="497"/>
                <a:lumOff val="-706"/>
                <a:alphaOff val="0"/>
                <a:shade val="70000"/>
                <a:satMod val="140000"/>
              </a:schemeClr>
            </a:gs>
            <a:gs pos="70000">
              <a:schemeClr val="accent3">
                <a:hueOff val="2286885"/>
                <a:satOff val="497"/>
                <a:lumOff val="-70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2286885"/>
                <a:satOff val="497"/>
                <a:lumOff val="-70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Shakespearean Allusion</a:t>
          </a:r>
          <a:endParaRPr lang="en-US" sz="3500" kern="1200" dirty="0"/>
        </a:p>
      </dsp:txBody>
      <dsp:txXfrm>
        <a:off x="1629021" y="820374"/>
        <a:ext cx="6143187" cy="745795"/>
      </dsp:txXfrm>
    </dsp:sp>
    <dsp:sp modelId="{9E980684-926E-0B4C-BCAE-C553F352C2F2}">
      <dsp:nvSpPr>
        <dsp:cNvPr id="0" name=""/>
        <dsp:cNvSpPr/>
      </dsp:nvSpPr>
      <dsp:spPr>
        <a:xfrm>
          <a:off x="74579" y="894954"/>
          <a:ext cx="1554441" cy="596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E8A773-4C99-D14E-B208-BB54973A9CFB}">
      <dsp:nvSpPr>
        <dsp:cNvPr id="0" name=""/>
        <dsp:cNvSpPr/>
      </dsp:nvSpPr>
      <dsp:spPr>
        <a:xfrm>
          <a:off x="0" y="1640749"/>
          <a:ext cx="7772209" cy="74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73770"/>
                <a:satOff val="994"/>
                <a:lumOff val="-1412"/>
                <a:alphaOff val="0"/>
                <a:shade val="70000"/>
                <a:satMod val="150000"/>
              </a:schemeClr>
            </a:gs>
            <a:gs pos="34000">
              <a:schemeClr val="accent3">
                <a:hueOff val="4573770"/>
                <a:satOff val="994"/>
                <a:lumOff val="-1412"/>
                <a:alphaOff val="0"/>
                <a:shade val="70000"/>
                <a:satMod val="140000"/>
              </a:schemeClr>
            </a:gs>
            <a:gs pos="70000">
              <a:schemeClr val="accent3">
                <a:hueOff val="4573770"/>
                <a:satOff val="994"/>
                <a:lumOff val="-141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4573770"/>
                <a:satOff val="994"/>
                <a:lumOff val="-141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Sarcasm</a:t>
          </a:r>
          <a:endParaRPr lang="en-US" sz="3500" kern="1200" dirty="0"/>
        </a:p>
      </dsp:txBody>
      <dsp:txXfrm>
        <a:off x="1629021" y="1640749"/>
        <a:ext cx="6143187" cy="745795"/>
      </dsp:txXfrm>
    </dsp:sp>
    <dsp:sp modelId="{53CA1A7F-A768-A148-AB16-04D36ABF08AC}">
      <dsp:nvSpPr>
        <dsp:cNvPr id="0" name=""/>
        <dsp:cNvSpPr/>
      </dsp:nvSpPr>
      <dsp:spPr>
        <a:xfrm>
          <a:off x="74579" y="1715329"/>
          <a:ext cx="1554441" cy="596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D06B75-B1A9-B04E-B345-23F939A7DB98}">
      <dsp:nvSpPr>
        <dsp:cNvPr id="0" name=""/>
        <dsp:cNvSpPr/>
      </dsp:nvSpPr>
      <dsp:spPr>
        <a:xfrm>
          <a:off x="0" y="2461124"/>
          <a:ext cx="7772209" cy="74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860655"/>
                <a:satOff val="1490"/>
                <a:lumOff val="-2118"/>
                <a:alphaOff val="0"/>
                <a:shade val="70000"/>
                <a:satMod val="150000"/>
              </a:schemeClr>
            </a:gs>
            <a:gs pos="34000">
              <a:schemeClr val="accent3">
                <a:hueOff val="6860655"/>
                <a:satOff val="1490"/>
                <a:lumOff val="-2118"/>
                <a:alphaOff val="0"/>
                <a:shade val="70000"/>
                <a:satMod val="140000"/>
              </a:schemeClr>
            </a:gs>
            <a:gs pos="70000">
              <a:schemeClr val="accent3">
                <a:hueOff val="6860655"/>
                <a:satOff val="1490"/>
                <a:lumOff val="-2118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6860655"/>
                <a:satOff val="1490"/>
                <a:lumOff val="-2118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Metaphor</a:t>
          </a:r>
          <a:endParaRPr lang="en-US" sz="3500" kern="1200" dirty="0"/>
        </a:p>
      </dsp:txBody>
      <dsp:txXfrm>
        <a:off x="1629021" y="2461124"/>
        <a:ext cx="6143187" cy="745795"/>
      </dsp:txXfrm>
    </dsp:sp>
    <dsp:sp modelId="{7C9D6EBC-2CF3-0E4F-AC06-F368315F85A2}">
      <dsp:nvSpPr>
        <dsp:cNvPr id="0" name=""/>
        <dsp:cNvSpPr/>
      </dsp:nvSpPr>
      <dsp:spPr>
        <a:xfrm>
          <a:off x="74579" y="2535703"/>
          <a:ext cx="1554441" cy="596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692CAE-D885-9246-9859-B5BCC0F89F9E}">
      <dsp:nvSpPr>
        <dsp:cNvPr id="0" name=""/>
        <dsp:cNvSpPr/>
      </dsp:nvSpPr>
      <dsp:spPr>
        <a:xfrm>
          <a:off x="0" y="3281499"/>
          <a:ext cx="7772209" cy="74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147539"/>
                <a:satOff val="1987"/>
                <a:lumOff val="-2824"/>
                <a:alphaOff val="0"/>
                <a:shade val="70000"/>
                <a:satMod val="150000"/>
              </a:schemeClr>
            </a:gs>
            <a:gs pos="34000">
              <a:schemeClr val="accent3">
                <a:hueOff val="9147539"/>
                <a:satOff val="1987"/>
                <a:lumOff val="-2824"/>
                <a:alphaOff val="0"/>
                <a:shade val="70000"/>
                <a:satMod val="140000"/>
              </a:schemeClr>
            </a:gs>
            <a:gs pos="70000">
              <a:schemeClr val="accent3">
                <a:hueOff val="9147539"/>
                <a:satOff val="1987"/>
                <a:lumOff val="-282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9147539"/>
                <a:satOff val="1987"/>
                <a:lumOff val="-282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Repetition</a:t>
          </a:r>
          <a:endParaRPr lang="en-US" sz="3500" kern="1200" dirty="0"/>
        </a:p>
      </dsp:txBody>
      <dsp:txXfrm>
        <a:off x="1629021" y="3281499"/>
        <a:ext cx="6143187" cy="745795"/>
      </dsp:txXfrm>
    </dsp:sp>
    <dsp:sp modelId="{737459AF-ABC7-A44D-A1F5-6938442C7999}">
      <dsp:nvSpPr>
        <dsp:cNvPr id="0" name=""/>
        <dsp:cNvSpPr/>
      </dsp:nvSpPr>
      <dsp:spPr>
        <a:xfrm>
          <a:off x="74579" y="3356078"/>
          <a:ext cx="1554441" cy="596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A1F353-ABD9-A84F-932F-61FEF97BB2A3}">
      <dsp:nvSpPr>
        <dsp:cNvPr id="0" name=""/>
        <dsp:cNvSpPr/>
      </dsp:nvSpPr>
      <dsp:spPr>
        <a:xfrm>
          <a:off x="0" y="4101873"/>
          <a:ext cx="7772209" cy="74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434424"/>
                <a:satOff val="2484"/>
                <a:lumOff val="-3530"/>
                <a:alphaOff val="0"/>
                <a:shade val="70000"/>
                <a:satMod val="150000"/>
              </a:schemeClr>
            </a:gs>
            <a:gs pos="34000">
              <a:schemeClr val="accent3">
                <a:hueOff val="11434424"/>
                <a:satOff val="2484"/>
                <a:lumOff val="-3530"/>
                <a:alphaOff val="0"/>
                <a:shade val="70000"/>
                <a:satMod val="140000"/>
              </a:schemeClr>
            </a:gs>
            <a:gs pos="70000">
              <a:schemeClr val="accent3">
                <a:hueOff val="11434424"/>
                <a:satOff val="2484"/>
                <a:lumOff val="-35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11434424"/>
                <a:satOff val="2484"/>
                <a:lumOff val="-35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Irony</a:t>
          </a:r>
          <a:endParaRPr lang="en-US" sz="3500" kern="1200" dirty="0"/>
        </a:p>
      </dsp:txBody>
      <dsp:txXfrm>
        <a:off x="1629021" y="4101873"/>
        <a:ext cx="6143187" cy="745795"/>
      </dsp:txXfrm>
    </dsp:sp>
    <dsp:sp modelId="{A7FBF83D-2A40-124E-B231-B53AC2829372}">
      <dsp:nvSpPr>
        <dsp:cNvPr id="0" name=""/>
        <dsp:cNvSpPr/>
      </dsp:nvSpPr>
      <dsp:spPr>
        <a:xfrm>
          <a:off x="74579" y="4176453"/>
          <a:ext cx="1554441" cy="596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9632A-3F35-0943-AF0D-41E13639BDC3}">
      <dsp:nvSpPr>
        <dsp:cNvPr id="0" name=""/>
        <dsp:cNvSpPr/>
      </dsp:nvSpPr>
      <dsp:spPr>
        <a:xfrm rot="5400000">
          <a:off x="2162094" y="-641868"/>
          <a:ext cx="957388" cy="24854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She shows strength of character in the face of </a:t>
          </a:r>
          <a:r>
            <a:rPr lang="en-US" sz="1200" kern="1200" dirty="0" err="1" smtClean="0"/>
            <a:t>herson’s</a:t>
          </a:r>
          <a:r>
            <a:rPr lang="en-US" sz="1200" kern="1200" dirty="0" smtClean="0"/>
            <a:t> illness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Supporting and loving, very practical.</a:t>
          </a:r>
          <a:endParaRPr lang="en-US" sz="1200" kern="1200" dirty="0"/>
        </a:p>
      </dsp:txBody>
      <dsp:txXfrm rot="-5400000">
        <a:off x="1398064" y="168898"/>
        <a:ext cx="2438712" cy="863916"/>
      </dsp:txXfrm>
    </dsp:sp>
    <dsp:sp modelId="{C5274AB7-5A74-B943-89DC-004533C536E8}">
      <dsp:nvSpPr>
        <dsp:cNvPr id="0" name=""/>
        <dsp:cNvSpPr/>
      </dsp:nvSpPr>
      <dsp:spPr>
        <a:xfrm>
          <a:off x="0" y="2488"/>
          <a:ext cx="1398064" cy="11967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Vic</a:t>
          </a:r>
          <a:endParaRPr lang="en-US" sz="3000" kern="1200" dirty="0"/>
        </a:p>
      </dsp:txBody>
      <dsp:txXfrm>
        <a:off x="58420" y="60908"/>
        <a:ext cx="1281224" cy="1079895"/>
      </dsp:txXfrm>
    </dsp:sp>
    <dsp:sp modelId="{73FA656C-071B-284C-8759-4187377DFE9D}">
      <dsp:nvSpPr>
        <dsp:cNvPr id="0" name=""/>
        <dsp:cNvSpPr/>
      </dsp:nvSpPr>
      <dsp:spPr>
        <a:xfrm rot="5400000">
          <a:off x="2162094" y="614703"/>
          <a:ext cx="957388" cy="24854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Experience of poverty have led to her being bitter and hardened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Class conscious and pretentious</a:t>
          </a:r>
          <a:endParaRPr lang="en-US" sz="1200" kern="1200" dirty="0"/>
        </a:p>
      </dsp:txBody>
      <dsp:txXfrm rot="-5400000">
        <a:off x="1398064" y="1425469"/>
        <a:ext cx="2438712" cy="863916"/>
      </dsp:txXfrm>
    </dsp:sp>
    <dsp:sp modelId="{4DC0F1E1-76B5-0F4E-99A0-F084060687C8}">
      <dsp:nvSpPr>
        <dsp:cNvPr id="0" name=""/>
        <dsp:cNvSpPr/>
      </dsp:nvSpPr>
      <dsp:spPr>
        <a:xfrm>
          <a:off x="0" y="1259060"/>
          <a:ext cx="1398064" cy="11967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Gwen</a:t>
          </a:r>
          <a:endParaRPr lang="en-US" sz="3000" kern="1200" dirty="0"/>
        </a:p>
      </dsp:txBody>
      <dsp:txXfrm>
        <a:off x="58420" y="1317480"/>
        <a:ext cx="1281224" cy="1079895"/>
      </dsp:txXfrm>
    </dsp:sp>
    <dsp:sp modelId="{8E65922D-E330-8D49-85AF-A3D2582B5B4D}">
      <dsp:nvSpPr>
        <dsp:cNvPr id="0" name=""/>
        <dsp:cNvSpPr/>
      </dsp:nvSpPr>
      <dsp:spPr>
        <a:xfrm rot="5400000">
          <a:off x="2162094" y="1871275"/>
          <a:ext cx="957388" cy="24854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Emotionally disconnected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Inability to accept the loss of her son</a:t>
          </a:r>
          <a:endParaRPr lang="en-US" sz="1200" kern="1200" dirty="0"/>
        </a:p>
      </dsp:txBody>
      <dsp:txXfrm rot="-5400000">
        <a:off x="1398064" y="2682041"/>
        <a:ext cx="2438712" cy="863916"/>
      </dsp:txXfrm>
    </dsp:sp>
    <dsp:sp modelId="{C7B91C41-5570-AE4A-95D2-A778EEAE10F2}">
      <dsp:nvSpPr>
        <dsp:cNvPr id="0" name=""/>
        <dsp:cNvSpPr/>
      </dsp:nvSpPr>
      <dsp:spPr>
        <a:xfrm>
          <a:off x="0" y="2515632"/>
          <a:ext cx="1398064" cy="11967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Coral</a:t>
          </a:r>
          <a:endParaRPr lang="en-US" sz="3000" kern="1200" dirty="0"/>
        </a:p>
      </dsp:txBody>
      <dsp:txXfrm>
        <a:off x="58420" y="2574052"/>
        <a:ext cx="1281224" cy="1079895"/>
      </dsp:txXfrm>
    </dsp:sp>
    <dsp:sp modelId="{0009E273-23E7-2A40-8272-AF2123F66BE8}">
      <dsp:nvSpPr>
        <dsp:cNvPr id="0" name=""/>
        <dsp:cNvSpPr/>
      </dsp:nvSpPr>
      <dsp:spPr>
        <a:xfrm rot="5400000">
          <a:off x="2162094" y="3127848"/>
          <a:ext cx="957388" cy="248544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He is a young man and budding actor who has cancer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He has a larger part as a ‘healer’ in the play.</a:t>
          </a:r>
          <a:endParaRPr lang="en-US" sz="1200" kern="1200" dirty="0"/>
        </a:p>
      </dsp:txBody>
      <dsp:txXfrm rot="-5400000">
        <a:off x="1398064" y="3938614"/>
        <a:ext cx="2438712" cy="863916"/>
      </dsp:txXfrm>
    </dsp:sp>
    <dsp:sp modelId="{8ED2644B-83A5-C34E-B5BE-FD9B545DC709}">
      <dsp:nvSpPr>
        <dsp:cNvPr id="0" name=""/>
        <dsp:cNvSpPr/>
      </dsp:nvSpPr>
      <dsp:spPr>
        <a:xfrm>
          <a:off x="0" y="3772204"/>
          <a:ext cx="1398064" cy="11967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Tom</a:t>
          </a:r>
          <a:endParaRPr lang="en-US" sz="3000" kern="1200" dirty="0"/>
        </a:p>
      </dsp:txBody>
      <dsp:txXfrm>
        <a:off x="58420" y="3830624"/>
        <a:ext cx="1281224" cy="10798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9632A-3F35-0943-AF0D-41E13639BDC3}">
      <dsp:nvSpPr>
        <dsp:cNvPr id="0" name=""/>
        <dsp:cNvSpPr/>
      </dsp:nvSpPr>
      <dsp:spPr>
        <a:xfrm rot="5400000">
          <a:off x="2062013" y="-600074"/>
          <a:ext cx="943869" cy="238489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Like Vic, Harry is very supportive of his family, practically minded and loves his son.</a:t>
          </a:r>
          <a:endParaRPr lang="en-US" sz="1100" kern="1200" dirty="0"/>
        </a:p>
      </dsp:txBody>
      <dsp:txXfrm rot="-5400000">
        <a:off x="1341502" y="166513"/>
        <a:ext cx="2338816" cy="851717"/>
      </dsp:txXfrm>
    </dsp:sp>
    <dsp:sp modelId="{C5274AB7-5A74-B943-89DC-004533C536E8}">
      <dsp:nvSpPr>
        <dsp:cNvPr id="0" name=""/>
        <dsp:cNvSpPr/>
      </dsp:nvSpPr>
      <dsp:spPr>
        <a:xfrm>
          <a:off x="0" y="2453"/>
          <a:ext cx="1341501" cy="117983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Harry</a:t>
          </a:r>
          <a:endParaRPr lang="en-US" sz="3100" kern="1200" dirty="0"/>
        </a:p>
      </dsp:txBody>
      <dsp:txXfrm>
        <a:off x="57595" y="60048"/>
        <a:ext cx="1226311" cy="1064646"/>
      </dsp:txXfrm>
    </dsp:sp>
    <dsp:sp modelId="{73FA656C-071B-284C-8759-4187377DFE9D}">
      <dsp:nvSpPr>
        <dsp:cNvPr id="0" name=""/>
        <dsp:cNvSpPr/>
      </dsp:nvSpPr>
      <dsp:spPr>
        <a:xfrm rot="5400000">
          <a:off x="2062013" y="638754"/>
          <a:ext cx="943869" cy="238489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Seems submissive and passive in the beginning; however, this is understanding.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He is patient and stoic – holding his family together. A Peacemaker.</a:t>
          </a:r>
          <a:endParaRPr lang="en-US" sz="1100" kern="1200" dirty="0"/>
        </a:p>
      </dsp:txBody>
      <dsp:txXfrm rot="-5400000">
        <a:off x="1341502" y="1405341"/>
        <a:ext cx="2338816" cy="851717"/>
      </dsp:txXfrm>
    </dsp:sp>
    <dsp:sp modelId="{4DC0F1E1-76B5-0F4E-99A0-F084060687C8}">
      <dsp:nvSpPr>
        <dsp:cNvPr id="0" name=""/>
        <dsp:cNvSpPr/>
      </dsp:nvSpPr>
      <dsp:spPr>
        <a:xfrm>
          <a:off x="0" y="1241281"/>
          <a:ext cx="1341501" cy="117983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Jim</a:t>
          </a:r>
          <a:endParaRPr lang="en-US" sz="3100" kern="1200" dirty="0"/>
        </a:p>
      </dsp:txBody>
      <dsp:txXfrm>
        <a:off x="57595" y="1298876"/>
        <a:ext cx="1226311" cy="1064646"/>
      </dsp:txXfrm>
    </dsp:sp>
    <dsp:sp modelId="{8E65922D-E330-8D49-85AF-A3D2582B5B4D}">
      <dsp:nvSpPr>
        <dsp:cNvPr id="0" name=""/>
        <dsp:cNvSpPr/>
      </dsp:nvSpPr>
      <dsp:spPr>
        <a:xfrm rot="5400000">
          <a:off x="2062013" y="1877582"/>
          <a:ext cx="943869" cy="238489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The school principal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Concerned with his position in society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-5400000">
        <a:off x="1341502" y="2644169"/>
        <a:ext cx="2338816" cy="851717"/>
      </dsp:txXfrm>
    </dsp:sp>
    <dsp:sp modelId="{C7B91C41-5570-AE4A-95D2-A778EEAE10F2}">
      <dsp:nvSpPr>
        <dsp:cNvPr id="0" name=""/>
        <dsp:cNvSpPr/>
      </dsp:nvSpPr>
      <dsp:spPr>
        <a:xfrm>
          <a:off x="0" y="2480110"/>
          <a:ext cx="1341501" cy="117983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Roy</a:t>
          </a:r>
          <a:endParaRPr lang="en-US" sz="3100" kern="1200" dirty="0"/>
        </a:p>
      </dsp:txBody>
      <dsp:txXfrm>
        <a:off x="57595" y="2537705"/>
        <a:ext cx="1226311" cy="1064646"/>
      </dsp:txXfrm>
    </dsp:sp>
    <dsp:sp modelId="{2E3DBC82-48E2-A049-AF8D-89EBE42E03FF}">
      <dsp:nvSpPr>
        <dsp:cNvPr id="0" name=""/>
        <dsp:cNvSpPr/>
      </dsp:nvSpPr>
      <dsp:spPr>
        <a:xfrm rot="5400000">
          <a:off x="2062013" y="3116411"/>
          <a:ext cx="943869" cy="238489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Strong willed and opinionated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Quick tempered</a:t>
          </a:r>
          <a:endParaRPr lang="en-US" sz="1100" kern="1200" dirty="0"/>
        </a:p>
      </dsp:txBody>
      <dsp:txXfrm rot="-5400000">
        <a:off x="1341502" y="3882998"/>
        <a:ext cx="2338816" cy="851717"/>
      </dsp:txXfrm>
    </dsp:sp>
    <dsp:sp modelId="{FD7C8D6C-D871-D84C-8BA4-0B700E0AC52B}">
      <dsp:nvSpPr>
        <dsp:cNvPr id="0" name=""/>
        <dsp:cNvSpPr/>
      </dsp:nvSpPr>
      <dsp:spPr>
        <a:xfrm>
          <a:off x="0" y="3718939"/>
          <a:ext cx="1341501" cy="117983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Meg</a:t>
          </a:r>
          <a:endParaRPr lang="en-US" sz="3100" kern="1200" dirty="0"/>
        </a:p>
      </dsp:txBody>
      <dsp:txXfrm>
        <a:off x="57595" y="3776534"/>
        <a:ext cx="1226311" cy="10646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A66C8-1901-394B-B905-D14D12ED7F53}">
      <dsp:nvSpPr>
        <dsp:cNvPr id="0" name=""/>
        <dsp:cNvSpPr/>
      </dsp:nvSpPr>
      <dsp:spPr>
        <a:xfrm>
          <a:off x="0" y="0"/>
          <a:ext cx="7601997" cy="1139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Family</a:t>
          </a:r>
          <a:endParaRPr lang="en-US" sz="3900" kern="1200" dirty="0"/>
        </a:p>
      </dsp:txBody>
      <dsp:txXfrm>
        <a:off x="1634314" y="0"/>
        <a:ext cx="5967682" cy="1139152"/>
      </dsp:txXfrm>
    </dsp:sp>
    <dsp:sp modelId="{2267060E-0D24-6C4D-9E78-EADCB787F2A9}">
      <dsp:nvSpPr>
        <dsp:cNvPr id="0" name=""/>
        <dsp:cNvSpPr/>
      </dsp:nvSpPr>
      <dsp:spPr>
        <a:xfrm>
          <a:off x="113915" y="113915"/>
          <a:ext cx="1520399" cy="9113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999A9F-C7E4-684B-BA67-37EF9599DCEA}">
      <dsp:nvSpPr>
        <dsp:cNvPr id="0" name=""/>
        <dsp:cNvSpPr/>
      </dsp:nvSpPr>
      <dsp:spPr>
        <a:xfrm>
          <a:off x="0" y="1253068"/>
          <a:ext cx="7601997" cy="1139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811475"/>
                <a:satOff val="828"/>
                <a:lumOff val="-1177"/>
                <a:alphaOff val="0"/>
                <a:shade val="70000"/>
                <a:satMod val="150000"/>
              </a:schemeClr>
            </a:gs>
            <a:gs pos="34000">
              <a:schemeClr val="accent3">
                <a:hueOff val="3811475"/>
                <a:satOff val="828"/>
                <a:lumOff val="-1177"/>
                <a:alphaOff val="0"/>
                <a:shade val="70000"/>
                <a:satMod val="140000"/>
              </a:schemeClr>
            </a:gs>
            <a:gs pos="70000">
              <a:schemeClr val="accent3">
                <a:hueOff val="3811475"/>
                <a:satOff val="828"/>
                <a:lumOff val="-117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3811475"/>
                <a:satOff val="828"/>
                <a:lumOff val="-117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Life and Death</a:t>
          </a:r>
          <a:endParaRPr lang="en-US" sz="3900" kern="1200" dirty="0"/>
        </a:p>
      </dsp:txBody>
      <dsp:txXfrm>
        <a:off x="1634314" y="1253068"/>
        <a:ext cx="5967682" cy="1139152"/>
      </dsp:txXfrm>
    </dsp:sp>
    <dsp:sp modelId="{9B5A9C88-1444-1C4F-B155-AC920ACFB0BF}">
      <dsp:nvSpPr>
        <dsp:cNvPr id="0" name=""/>
        <dsp:cNvSpPr/>
      </dsp:nvSpPr>
      <dsp:spPr>
        <a:xfrm>
          <a:off x="113915" y="1366983"/>
          <a:ext cx="1520399" cy="9113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F14687-4CE1-B942-8C43-12D7D0583B26}">
      <dsp:nvSpPr>
        <dsp:cNvPr id="0" name=""/>
        <dsp:cNvSpPr/>
      </dsp:nvSpPr>
      <dsp:spPr>
        <a:xfrm>
          <a:off x="0" y="2506136"/>
          <a:ext cx="7601997" cy="1139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622949"/>
                <a:satOff val="1656"/>
                <a:lumOff val="-2353"/>
                <a:alphaOff val="0"/>
                <a:shade val="70000"/>
                <a:satMod val="150000"/>
              </a:schemeClr>
            </a:gs>
            <a:gs pos="34000">
              <a:schemeClr val="accent3">
                <a:hueOff val="7622949"/>
                <a:satOff val="1656"/>
                <a:lumOff val="-2353"/>
                <a:alphaOff val="0"/>
                <a:shade val="70000"/>
                <a:satMod val="140000"/>
              </a:schemeClr>
            </a:gs>
            <a:gs pos="70000">
              <a:schemeClr val="accent3">
                <a:hueOff val="7622949"/>
                <a:satOff val="1656"/>
                <a:lumOff val="-235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7622949"/>
                <a:satOff val="1656"/>
                <a:lumOff val="-235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Nature as a healing force</a:t>
          </a:r>
          <a:endParaRPr lang="en-US" sz="3900" kern="1200" dirty="0"/>
        </a:p>
      </dsp:txBody>
      <dsp:txXfrm>
        <a:off x="1634314" y="2506136"/>
        <a:ext cx="5967682" cy="1139152"/>
      </dsp:txXfrm>
    </dsp:sp>
    <dsp:sp modelId="{D3F54998-6EDD-BA49-9F50-397DC985D36C}">
      <dsp:nvSpPr>
        <dsp:cNvPr id="0" name=""/>
        <dsp:cNvSpPr/>
      </dsp:nvSpPr>
      <dsp:spPr>
        <a:xfrm>
          <a:off x="113915" y="2620051"/>
          <a:ext cx="1520399" cy="9113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A40FA3-FF26-9A4A-9607-9503460D0DD7}">
      <dsp:nvSpPr>
        <dsp:cNvPr id="0" name=""/>
        <dsp:cNvSpPr/>
      </dsp:nvSpPr>
      <dsp:spPr>
        <a:xfrm>
          <a:off x="0" y="3759204"/>
          <a:ext cx="7601997" cy="1139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434424"/>
                <a:satOff val="2484"/>
                <a:lumOff val="-3530"/>
                <a:alphaOff val="0"/>
                <a:shade val="70000"/>
                <a:satMod val="150000"/>
              </a:schemeClr>
            </a:gs>
            <a:gs pos="34000">
              <a:schemeClr val="accent3">
                <a:hueOff val="11434424"/>
                <a:satOff val="2484"/>
                <a:lumOff val="-3530"/>
                <a:alphaOff val="0"/>
                <a:shade val="70000"/>
                <a:satMod val="140000"/>
              </a:schemeClr>
            </a:gs>
            <a:gs pos="70000">
              <a:schemeClr val="accent3">
                <a:hueOff val="11434424"/>
                <a:satOff val="2484"/>
                <a:lumOff val="-35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11434424"/>
                <a:satOff val="2484"/>
                <a:lumOff val="-35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Shakespeare</a:t>
          </a:r>
          <a:endParaRPr lang="en-US" sz="3900" kern="1200" dirty="0"/>
        </a:p>
      </dsp:txBody>
      <dsp:txXfrm>
        <a:off x="1634314" y="3759204"/>
        <a:ext cx="5967682" cy="1139152"/>
      </dsp:txXfrm>
    </dsp:sp>
    <dsp:sp modelId="{E8F1E83F-E163-3340-88AC-8394E65EDF91}">
      <dsp:nvSpPr>
        <dsp:cNvPr id="0" name=""/>
        <dsp:cNvSpPr/>
      </dsp:nvSpPr>
      <dsp:spPr>
        <a:xfrm>
          <a:off x="113915" y="3873119"/>
          <a:ext cx="1520399" cy="91132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A81C-BA1C-5A4B-A4AB-4EA7B317F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099BB-4D78-0B44-A038-F6BF098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9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099BB-4D78-0B44-A038-F6BF098F76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74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099BB-4D78-0B44-A038-F6BF098F76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3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807671-2185-E345-8018-BF0E40ED4DE8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FF1621-02AF-094B-ADAE-FBACBEE93A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37" y="1371600"/>
            <a:ext cx="4614699" cy="4635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Away</a:t>
            </a:r>
            <a:r>
              <a:rPr lang="en-US" dirty="0" smtClean="0"/>
              <a:t> Michael </a:t>
            </a:r>
            <a:r>
              <a:rPr lang="en-US" dirty="0" err="1" smtClean="0"/>
              <a:t>gow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Merritt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2331166"/>
              </p:ext>
            </p:extLst>
          </p:nvPr>
        </p:nvGraphicFramePr>
        <p:xfrm>
          <a:off x="633658" y="1462470"/>
          <a:ext cx="7772209" cy="484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1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264990" cy="227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5080768"/>
              </p:ext>
            </p:extLst>
          </p:nvPr>
        </p:nvGraphicFramePr>
        <p:xfrm>
          <a:off x="908616" y="1772787"/>
          <a:ext cx="7261573" cy="4276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49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264990" cy="227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8299730"/>
              </p:ext>
            </p:extLst>
          </p:nvPr>
        </p:nvGraphicFramePr>
        <p:xfrm>
          <a:off x="908616" y="1772787"/>
          <a:ext cx="7261573" cy="4276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19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264990" cy="227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61790866"/>
              </p:ext>
            </p:extLst>
          </p:nvPr>
        </p:nvGraphicFramePr>
        <p:xfrm>
          <a:off x="908616" y="1772787"/>
          <a:ext cx="7261573" cy="4276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26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264990" cy="227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Journey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52593453"/>
              </p:ext>
            </p:extLst>
          </p:nvPr>
        </p:nvGraphicFramePr>
        <p:xfrm>
          <a:off x="908616" y="1772787"/>
          <a:ext cx="7261573" cy="4276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5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Features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8787159"/>
              </p:ext>
            </p:extLst>
          </p:nvPr>
        </p:nvGraphicFramePr>
        <p:xfrm>
          <a:off x="633658" y="1462470"/>
          <a:ext cx="7772209" cy="484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61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– Figures of Speech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68908591"/>
              </p:ext>
            </p:extLst>
          </p:nvPr>
        </p:nvGraphicFramePr>
        <p:xfrm>
          <a:off x="633658" y="1462470"/>
          <a:ext cx="7772209" cy="484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25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List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1420794"/>
              </p:ext>
            </p:extLst>
          </p:nvPr>
        </p:nvGraphicFramePr>
        <p:xfrm>
          <a:off x="620566" y="1379179"/>
          <a:ext cx="3883513" cy="4971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36428143"/>
              </p:ext>
            </p:extLst>
          </p:nvPr>
        </p:nvGraphicFramePr>
        <p:xfrm>
          <a:off x="4805224" y="1379178"/>
          <a:ext cx="3726394" cy="490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66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64724351"/>
              </p:ext>
            </p:extLst>
          </p:nvPr>
        </p:nvGraphicFramePr>
        <p:xfrm>
          <a:off x="712217" y="1423188"/>
          <a:ext cx="7601997" cy="490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5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1425</TotalTime>
  <Words>346</Words>
  <Application>Microsoft Office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Away Michael gow</vt:lpstr>
      <vt:lpstr>Overview</vt:lpstr>
      <vt:lpstr>Setting</vt:lpstr>
      <vt:lpstr>Structure</vt:lpstr>
      <vt:lpstr>Physical Journey</vt:lpstr>
      <vt:lpstr>Dramatic Features</vt:lpstr>
      <vt:lpstr>Language – Figures of Speech</vt:lpstr>
      <vt:lpstr>Character List</vt:lpstr>
      <vt:lpstr>Themes</vt:lpstr>
      <vt:lpstr>Symbolism</vt:lpstr>
    </vt:vector>
  </TitlesOfParts>
  <Company>Mt Carmel Catholic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Away Michael gow</dc:title>
  <dc:creator>Michelle Merritt</dc:creator>
  <cp:lastModifiedBy>Chris Falkland</cp:lastModifiedBy>
  <cp:revision>14</cp:revision>
  <dcterms:created xsi:type="dcterms:W3CDTF">2013-08-03T10:51:35Z</dcterms:created>
  <dcterms:modified xsi:type="dcterms:W3CDTF">2014-01-29T03:56:18Z</dcterms:modified>
</cp:coreProperties>
</file>